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3" r:id="rId2"/>
    <p:sldMasterId id="2147483702" r:id="rId3"/>
  </p:sldMasterIdLst>
  <p:sldIdLst>
    <p:sldId id="1199" r:id="rId4"/>
    <p:sldId id="1191" r:id="rId5"/>
    <p:sldId id="1192" r:id="rId6"/>
    <p:sldId id="1193" r:id="rId7"/>
    <p:sldId id="1194" r:id="rId8"/>
    <p:sldId id="1195" r:id="rId9"/>
    <p:sldId id="1196" r:id="rId10"/>
    <p:sldId id="1197" r:id="rId11"/>
    <p:sldId id="1198" r:id="rId12"/>
    <p:sldId id="1584" r:id="rId13"/>
    <p:sldId id="1587" r:id="rId14"/>
    <p:sldId id="1588" r:id="rId15"/>
    <p:sldId id="1589" r:id="rId16"/>
    <p:sldId id="1608" r:id="rId17"/>
    <p:sldId id="1609" r:id="rId18"/>
    <p:sldId id="1610" r:id="rId19"/>
    <p:sldId id="1592" r:id="rId20"/>
    <p:sldId id="1593" r:id="rId21"/>
    <p:sldId id="1594" r:id="rId22"/>
    <p:sldId id="1596" r:id="rId23"/>
    <p:sldId id="1597" r:id="rId24"/>
    <p:sldId id="1598" r:id="rId25"/>
    <p:sldId id="1599" r:id="rId26"/>
    <p:sldId id="1600" r:id="rId27"/>
    <p:sldId id="1602" r:id="rId28"/>
    <p:sldId id="1611" r:id="rId29"/>
    <p:sldId id="1612" r:id="rId30"/>
    <p:sldId id="1613" r:id="rId31"/>
    <p:sldId id="1515" r:id="rId32"/>
    <p:sldId id="1516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031754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38665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33860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0"/>
            <a:ext cx="1185664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172765"/>
            <a:ext cx="12192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03068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581128"/>
            <a:ext cx="12192000" cy="22768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8" name="Isosceles Triangle 7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18864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t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1028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67680" y="202116"/>
            <a:ext cx="11856640" cy="64537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90824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988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736247" y="1706997"/>
            <a:ext cx="2592000" cy="292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8" name="Rectangle 17"/>
          <p:cNvSpPr/>
          <p:nvPr userDrawn="1"/>
        </p:nvSpPr>
        <p:spPr>
          <a:xfrm>
            <a:off x="3442847" y="1706997"/>
            <a:ext cx="2592000" cy="292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6149447" y="1706997"/>
            <a:ext cx="2592000" cy="292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8856045" y="1706997"/>
            <a:ext cx="2592000" cy="292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25" name="그림 개체 틀 24">
            <a:extLst>
              <a:ext uri="{FF2B5EF4-FFF2-40B4-BE49-F238E27FC236}">
                <a16:creationId xmlns:a16="http://schemas.microsoft.com/office/drawing/2014/main" id="{BB44E593-372B-413A-8040-FDB1E70931B5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8998204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6" name="그림 개체 틀 25">
            <a:extLst>
              <a:ext uri="{FF2B5EF4-FFF2-40B4-BE49-F238E27FC236}">
                <a16:creationId xmlns:a16="http://schemas.microsoft.com/office/drawing/2014/main" id="{1D2964A4-4427-44D0-BD50-F1BFC952481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291032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7" name="그림 개체 틀 26">
            <a:extLst>
              <a:ext uri="{FF2B5EF4-FFF2-40B4-BE49-F238E27FC236}">
                <a16:creationId xmlns:a16="http://schemas.microsoft.com/office/drawing/2014/main" id="{57B5A4E7-0D2A-4557-B263-5CA93A4351A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583860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8" name="그림 개체 틀 27">
            <a:extLst>
              <a:ext uri="{FF2B5EF4-FFF2-40B4-BE49-F238E27FC236}">
                <a16:creationId xmlns:a16="http://schemas.microsoft.com/office/drawing/2014/main" id="{B132F25B-77D1-4C5A-B77A-647542047EA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76688" y="1896869"/>
            <a:ext cx="2307689" cy="2546128"/>
          </a:xfrm>
          <a:custGeom>
            <a:avLst/>
            <a:gdLst>
              <a:gd name="connsiteX0" fmla="*/ 304075 w 1730767"/>
              <a:gd name="connsiteY0" fmla="*/ 0 h 1909596"/>
              <a:gd name="connsiteX1" fmla="*/ 1730767 w 1730767"/>
              <a:gd name="connsiteY1" fmla="*/ 1596 h 1909596"/>
              <a:gd name="connsiteX2" fmla="*/ 1730767 w 1730767"/>
              <a:gd name="connsiteY2" fmla="*/ 1579897 h 1909596"/>
              <a:gd name="connsiteX3" fmla="*/ 1401355 w 1730767"/>
              <a:gd name="connsiteY3" fmla="*/ 1906073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0767" h="1909596">
                <a:moveTo>
                  <a:pt x="304075" y="0"/>
                </a:move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8922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703908" y="1664857"/>
            <a:ext cx="1344000" cy="13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047908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720043" y="3634284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064043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6271929" y="1664857"/>
            <a:ext cx="1344000" cy="1344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615929" y="1664857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6291267" y="3634284"/>
            <a:ext cx="1344000" cy="134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635267" y="3634284"/>
            <a:ext cx="3840000" cy="1344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4570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028733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0822" y="1124744"/>
            <a:ext cx="10770357" cy="2880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7515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931533"/>
            <a:ext cx="6240693" cy="432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19403" y="635535"/>
            <a:ext cx="6240096" cy="1296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959499" y="634087"/>
            <a:ext cx="4512000" cy="129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2307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403" y="1443535"/>
            <a:ext cx="2592288" cy="48105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3399017" y="1453287"/>
            <a:ext cx="2592288" cy="3207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6078632" y="1453287"/>
            <a:ext cx="2592288" cy="20619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8758247" y="1453287"/>
            <a:ext cx="2592288" cy="48008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3399017" y="4730496"/>
            <a:ext cx="2592000" cy="152362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6078632" y="3569818"/>
            <a:ext cx="2592000" cy="2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99411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pic>
        <p:nvPicPr>
          <p:cNvPr id="9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704" y="3278389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492282" y="3687520"/>
            <a:ext cx="3007799" cy="22445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pic>
        <p:nvPicPr>
          <p:cNvPr id="12" name="Picture 2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272" y="1382118"/>
            <a:ext cx="6336704" cy="3222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831258" y="1780182"/>
            <a:ext cx="3007799" cy="22556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29556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10">
            <a:extLst>
              <a:ext uri="{FF2B5EF4-FFF2-40B4-BE49-F238E27FC236}">
                <a16:creationId xmlns:a16="http://schemas.microsoft.com/office/drawing/2014/main" id="{081DBF75-458C-441B-A489-6D6FCA16616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30781" y="0"/>
            <a:ext cx="5661220" cy="2660915"/>
          </a:xfrm>
          <a:custGeom>
            <a:avLst/>
            <a:gdLst>
              <a:gd name="connsiteX0" fmla="*/ 970059 w 4245915"/>
              <a:gd name="connsiteY0" fmla="*/ 0 h 1995686"/>
              <a:gd name="connsiteX1" fmla="*/ 4245915 w 4245915"/>
              <a:gd name="connsiteY1" fmla="*/ 0 h 1995686"/>
              <a:gd name="connsiteX2" fmla="*/ 4245915 w 4245915"/>
              <a:gd name="connsiteY2" fmla="*/ 1995686 h 1995686"/>
              <a:gd name="connsiteX3" fmla="*/ 0 w 4245915"/>
              <a:gd name="connsiteY3" fmla="*/ 1987734 h 1995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5915" h="1995686">
                <a:moveTo>
                  <a:pt x="970059" y="0"/>
                </a:moveTo>
                <a:lnTo>
                  <a:pt x="4245915" y="0"/>
                </a:lnTo>
                <a:lnTo>
                  <a:pt x="4245915" y="1995686"/>
                </a:lnTo>
                <a:lnTo>
                  <a:pt x="0" y="198773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그림 개체 틀 11">
            <a:extLst>
              <a:ext uri="{FF2B5EF4-FFF2-40B4-BE49-F238E27FC236}">
                <a16:creationId xmlns:a16="http://schemas.microsoft.com/office/drawing/2014/main" id="{0659651E-89BE-4ED6-8279-2A076B50460A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0" y="0"/>
            <a:ext cx="7649539" cy="6858000"/>
          </a:xfrm>
          <a:custGeom>
            <a:avLst/>
            <a:gdLst>
              <a:gd name="connsiteX0" fmla="*/ 0 w 5737154"/>
              <a:gd name="connsiteY0" fmla="*/ 0 h 5143500"/>
              <a:gd name="connsiteX1" fmla="*/ 5737154 w 5737154"/>
              <a:gd name="connsiteY1" fmla="*/ 0 h 5143500"/>
              <a:gd name="connsiteX2" fmla="*/ 3168882 w 5737154"/>
              <a:gd name="connsiteY2" fmla="*/ 5143500 h 5143500"/>
              <a:gd name="connsiteX3" fmla="*/ 0 w 5737154"/>
              <a:gd name="connsiteY3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37154" h="5143500">
                <a:moveTo>
                  <a:pt x="0" y="0"/>
                </a:moveTo>
                <a:lnTo>
                  <a:pt x="5737154" y="0"/>
                </a:lnTo>
                <a:lnTo>
                  <a:pt x="316888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4431528" y="2788258"/>
            <a:ext cx="7760472" cy="4069743"/>
          </a:xfrm>
          <a:custGeom>
            <a:avLst/>
            <a:gdLst>
              <a:gd name="connsiteX0" fmla="*/ 0 w 4261899"/>
              <a:gd name="connsiteY0" fmla="*/ 0 h 3052307"/>
              <a:gd name="connsiteX1" fmla="*/ 4261899 w 4261899"/>
              <a:gd name="connsiteY1" fmla="*/ 0 h 3052307"/>
              <a:gd name="connsiteX2" fmla="*/ 4261899 w 4261899"/>
              <a:gd name="connsiteY2" fmla="*/ 3052307 h 3052307"/>
              <a:gd name="connsiteX3" fmla="*/ 0 w 4261899"/>
              <a:gd name="connsiteY3" fmla="*/ 3052307 h 3052307"/>
              <a:gd name="connsiteX4" fmla="*/ 0 w 4261899"/>
              <a:gd name="connsiteY4" fmla="*/ 0 h 3052307"/>
              <a:gd name="connsiteX0" fmla="*/ 1558455 w 5820354"/>
              <a:gd name="connsiteY0" fmla="*/ 0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58455 w 5820354"/>
              <a:gd name="connsiteY4" fmla="*/ 0 h 3052307"/>
              <a:gd name="connsiteX0" fmla="*/ 1518698 w 5820354"/>
              <a:gd name="connsiteY0" fmla="*/ 7952 h 3052307"/>
              <a:gd name="connsiteX1" fmla="*/ 5820354 w 5820354"/>
              <a:gd name="connsiteY1" fmla="*/ 0 h 3052307"/>
              <a:gd name="connsiteX2" fmla="*/ 5820354 w 5820354"/>
              <a:gd name="connsiteY2" fmla="*/ 3052307 h 3052307"/>
              <a:gd name="connsiteX3" fmla="*/ 0 w 5820354"/>
              <a:gd name="connsiteY3" fmla="*/ 3052307 h 3052307"/>
              <a:gd name="connsiteX4" fmla="*/ 1518698 w 5820354"/>
              <a:gd name="connsiteY4" fmla="*/ 7952 h 3052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20354" h="3052307">
                <a:moveTo>
                  <a:pt x="1518698" y="7952"/>
                </a:moveTo>
                <a:lnTo>
                  <a:pt x="5820354" y="0"/>
                </a:lnTo>
                <a:lnTo>
                  <a:pt x="5820354" y="3052307"/>
                </a:lnTo>
                <a:lnTo>
                  <a:pt x="0" y="3052307"/>
                </a:lnTo>
                <a:lnTo>
                  <a:pt x="1518698" y="79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74640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0992000" y="0"/>
            <a:ext cx="1200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749211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303460" y="0"/>
            <a:ext cx="326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0" y="0"/>
            <a:ext cx="3311691" cy="477314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6555024" y="0"/>
            <a:ext cx="1200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767531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19999" y="3798792"/>
            <a:ext cx="6240693" cy="24257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719999" y="624001"/>
            <a:ext cx="6240693" cy="31048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6781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20000" y="3427942"/>
            <a:ext cx="10752000" cy="961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0000" y="1556723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096000" y="4389107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129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8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33" b="0" strike="noStrike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2" name="Rounded Rectangle 11"/>
          <p:cNvSpPr/>
          <p:nvPr userDrawn="1"/>
        </p:nvSpPr>
        <p:spPr>
          <a:xfrm>
            <a:off x="472011" y="1508786"/>
            <a:ext cx="3799787" cy="4865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latin typeface="+mn-lt"/>
            </a:endParaRPr>
          </a:p>
        </p:txBody>
      </p:sp>
      <p:sp>
        <p:nvSpPr>
          <p:cNvPr id="15" name="Rounded Rectangle 14"/>
          <p:cNvSpPr/>
          <p:nvPr userDrawn="1"/>
        </p:nvSpPr>
        <p:spPr>
          <a:xfrm>
            <a:off x="709243" y="1796667"/>
            <a:ext cx="144693" cy="4320631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" name="Half Frame 15"/>
          <p:cNvSpPr/>
          <p:nvPr userDrawn="1"/>
        </p:nvSpPr>
        <p:spPr>
          <a:xfrm rot="5400000">
            <a:off x="3456857" y="1650935"/>
            <a:ext cx="669775" cy="669775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73163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pPr/>
              <a:t>12/14/2021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762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990600"/>
            <a:ext cx="3887755" cy="5867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079776" y="0"/>
            <a:ext cx="8112224" cy="36210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70205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000"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39510736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11072A-CA81-44E8-B12A-0240C5CC50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875975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4485117"/>
            <a:ext cx="12192000" cy="2400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42915491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G:\002-KIMS BUSINESS\007-02-Googleslidesppt\02-GSppt-Contents-Kim\20170429\07-\item0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1" y="2170883"/>
            <a:ext cx="3370352" cy="337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1296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001BC926-532D-4A29-930A-236814050938}"/>
              </a:ext>
            </a:extLst>
          </p:cNvPr>
          <p:cNvSpPr>
            <a:spLocks noChangeAspect="1"/>
          </p:cNvSpPr>
          <p:nvPr userDrawn="1"/>
        </p:nvSpPr>
        <p:spPr>
          <a:xfrm>
            <a:off x="7119315" y="5067541"/>
            <a:ext cx="4297680" cy="43533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99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E906F-6E18-4B03-BE88-75566ECC92F8}"/>
              </a:ext>
            </a:extLst>
          </p:cNvPr>
          <p:cNvSpPr/>
          <p:nvPr userDrawn="1"/>
        </p:nvSpPr>
        <p:spPr>
          <a:xfrm>
            <a:off x="1" y="1988840"/>
            <a:ext cx="12192000" cy="28803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9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5EBDAAFC-71A9-4BA2-A27E-C4F1F4BA22EC}"/>
              </a:ext>
            </a:extLst>
          </p:cNvPr>
          <p:cNvGrpSpPr/>
          <p:nvPr userDrawn="1"/>
        </p:nvGrpSpPr>
        <p:grpSpPr>
          <a:xfrm>
            <a:off x="6867308" y="1360227"/>
            <a:ext cx="4999344" cy="3932069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6173859-0352-4FD9-B3BD-10167F74D9C0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945F6B7-E4A6-48B1-9406-9E425F295FFF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CA7AAB-8778-4F88-BE73-6CB5FA0E0E6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BD4C418-0F80-4101-A919-833900A7CEFD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B2511B1-DF8F-4023-8CEE-586AEE878B8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BDA56B7-7F45-4702-8E59-4222CE52086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FA1173E-505A-4DD9-BBC4-17F19752B61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ED9CBC3-5115-4FA9-AC8A-A42FC5D3EE6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799" dirty="0"/>
            </a:p>
          </p:txBody>
        </p:sp>
      </p:grp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B9825C8-5D1C-4169-9149-8B4CB0E262B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103893" y="1624179"/>
            <a:ext cx="4580043" cy="258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CD05948B-F459-46FB-B9E4-88B7F7FCBE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1" y="33951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399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3295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9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1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4" y="6459788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Министерство здравоохранения и социального развития Российской Федерации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FC17FB5-990C-4134-8117-C7BACC47DF7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4328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09652" y="480058"/>
            <a:ext cx="4224469" cy="41970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126140" y="480060"/>
            <a:ext cx="6336704" cy="2296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5126141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7310493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9494845" y="2948948"/>
            <a:ext cx="1968001" cy="17281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387" indent="0">
              <a:buNone/>
              <a:defRPr sz="3732"/>
            </a:lvl2pPr>
            <a:lvl3pPr marL="1218774" indent="0">
              <a:buNone/>
              <a:defRPr sz="3199"/>
            </a:lvl3pPr>
            <a:lvl4pPr marL="1828160" indent="0">
              <a:buNone/>
              <a:defRPr sz="2667"/>
            </a:lvl4pPr>
            <a:lvl5pPr marL="2437546" indent="0">
              <a:buNone/>
              <a:defRPr sz="2667"/>
            </a:lvl5pPr>
            <a:lvl6pPr marL="3046934" indent="0">
              <a:buNone/>
              <a:defRPr sz="2667"/>
            </a:lvl6pPr>
            <a:lvl7pPr marL="3656321" indent="0">
              <a:buNone/>
              <a:defRPr sz="2667"/>
            </a:lvl7pPr>
            <a:lvl8pPr marL="4265707" indent="0">
              <a:buNone/>
              <a:defRPr sz="2667"/>
            </a:lvl8pPr>
            <a:lvl9pPr marL="4875093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389964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Sty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B5DC2D75-DE02-4638-98F1-B47C5CD2DD3B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1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075" indent="0">
              <a:buNone/>
              <a:defRPr sz="2799"/>
            </a:lvl2pPr>
            <a:lvl3pPr marL="914149" indent="0">
              <a:buNone/>
              <a:defRPr sz="2399"/>
            </a:lvl3pPr>
            <a:lvl4pPr marL="1371223" indent="0">
              <a:buNone/>
              <a:defRPr sz="1999"/>
            </a:lvl4pPr>
            <a:lvl5pPr marL="1828297" indent="0">
              <a:buNone/>
              <a:defRPr sz="1999"/>
            </a:lvl5pPr>
            <a:lvl6pPr marL="2285371" indent="0">
              <a:buNone/>
              <a:defRPr sz="1999"/>
            </a:lvl6pPr>
            <a:lvl7pPr marL="2742446" indent="0">
              <a:buNone/>
              <a:defRPr sz="1999"/>
            </a:lvl7pPr>
            <a:lvl8pPr marL="3199520" indent="0">
              <a:buNone/>
              <a:defRPr sz="1999"/>
            </a:lvl8pPr>
            <a:lvl9pPr marL="3656595" indent="0">
              <a:buNone/>
              <a:defRPr sz="1999"/>
            </a:lvl9pPr>
          </a:lstStyle>
          <a:p>
            <a:r>
              <a:rPr lang="en-US" altLang="ko-KR" dirty="0"/>
              <a:t>Your Picture Here &amp;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66855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and Contents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8592277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592277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5314951" y="356659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314951" y="3621021"/>
            <a:ext cx="2880000" cy="288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64023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5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9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7" y="302186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10" y="302186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5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88687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" y="1013496"/>
            <a:ext cx="3887755" cy="35676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8304245" y="0"/>
            <a:ext cx="3887755" cy="45811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0" y="4773149"/>
            <a:ext cx="6096000" cy="20848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00332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680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5074106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67" baseline="0">
                <a:latin typeface="Arial" pitchFamily="34" charset="0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Text Placeholder 9"/>
          <p:cNvSpPr txBox="1">
            <a:spLocks/>
          </p:cNvSpPr>
          <p:nvPr userDrawn="1"/>
        </p:nvSpPr>
        <p:spPr>
          <a:xfrm>
            <a:off x="5327915" y="4389107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b="0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SECTION BREAK</a:t>
            </a:r>
          </a:p>
        </p:txBody>
      </p:sp>
      <p:sp>
        <p:nvSpPr>
          <p:cNvPr id="4" name="Text Placeholder 9"/>
          <p:cNvSpPr txBox="1">
            <a:spLocks/>
          </p:cNvSpPr>
          <p:nvPr userDrawn="1"/>
        </p:nvSpPr>
        <p:spPr>
          <a:xfrm>
            <a:off x="5327915" y="5157192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3906380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000"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24907292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1CBF33-99D0-4B58-882B-5267B7A4CC16}" type="datetime1">
              <a:rPr lang="ru-RU" noProof="0" smtClean="0"/>
              <a:pPr rtl="0"/>
              <a:t>14.12.2021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6483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720000" y="3427942"/>
            <a:ext cx="10752000" cy="9611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400" dirty="0"/>
          </a:p>
        </p:txBody>
      </p:sp>
      <p:sp>
        <p:nvSpPr>
          <p:cNvPr id="10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720000" y="1556723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096000" y="4389107"/>
            <a:ext cx="5376000" cy="18722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05706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40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5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618000"/>
            <a:ext cx="12192000" cy="2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12192000" cy="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69301720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738665"/>
            <a:ext cx="1219200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8008241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0"/>
            <a:ext cx="12192000" cy="331072"/>
            <a:chOff x="0" y="0"/>
            <a:chExt cx="9144000" cy="248304"/>
          </a:xfrm>
          <a:solidFill>
            <a:schemeClr val="accent1"/>
          </a:solidFill>
        </p:grpSpPr>
        <p:sp>
          <p:nvSpPr>
            <p:cNvPr id="4" name="Rectangle 3"/>
            <p:cNvSpPr/>
            <p:nvPr userDrawn="1"/>
          </p:nvSpPr>
          <p:spPr>
            <a:xfrm>
              <a:off x="0" y="0"/>
              <a:ext cx="9144000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  <p:sp>
          <p:nvSpPr>
            <p:cNvPr id="5" name="Isosceles Triangle 4"/>
            <p:cNvSpPr/>
            <p:nvPr userDrawn="1"/>
          </p:nvSpPr>
          <p:spPr>
            <a:xfrm rot="10800000">
              <a:off x="4427984" y="1"/>
              <a:ext cx="288032" cy="24830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370417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138000"/>
            <a:ext cx="12192000" cy="7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5360" y="0"/>
            <a:ext cx="11856640" cy="1179288"/>
          </a:xfrm>
          <a:prstGeom prst="rect">
            <a:avLst/>
          </a:prstGeom>
        </p:spPr>
        <p:txBody>
          <a:bodyPr anchor="ctr"/>
          <a:lstStyle>
            <a:lvl1pPr algn="l">
              <a:defRPr sz="48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dirty="0"/>
              <a:t> </a:t>
            </a:r>
            <a:r>
              <a:rPr lang="en-US" altLang="ko-KR" dirty="0"/>
              <a:t>Free PPT _ Click to add title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1172765"/>
            <a:ext cx="12192000" cy="1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958846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21" y="4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685783" rtl="0" eaLnBrk="1" fontAlgn="auto" latinLnBrk="1" hangingPunct="1">
              <a:lnSpc>
                <a:spcPct val="90000"/>
              </a:lnSpc>
              <a:spcBef>
                <a:spcPts val="751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51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21687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990600"/>
            <a:ext cx="3887755" cy="58674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4079776" y="0"/>
            <a:ext cx="8112224" cy="36210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03142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544297" y="553701"/>
            <a:ext cx="3387405" cy="28086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8064908" y="3488723"/>
            <a:ext cx="3387405" cy="2808624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96107BE-A57B-43A2-8162-9CC825B80B47}"/>
              </a:ext>
            </a:extLst>
          </p:cNvPr>
          <p:cNvSpPr/>
          <p:nvPr userDrawn="1"/>
        </p:nvSpPr>
        <p:spPr>
          <a:xfrm>
            <a:off x="8064908" y="553701"/>
            <a:ext cx="3387405" cy="28083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B278EEC4-D011-4897-80FB-FEE45D61C9CB}"/>
              </a:ext>
            </a:extLst>
          </p:cNvPr>
          <p:cNvSpPr/>
          <p:nvPr userDrawn="1"/>
        </p:nvSpPr>
        <p:spPr>
          <a:xfrm>
            <a:off x="4544297" y="3489035"/>
            <a:ext cx="3387405" cy="2808312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28640949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>
            <a:extLst>
              <a:ext uri="{FF2B5EF4-FFF2-40B4-BE49-F238E27FC236}">
                <a16:creationId xmlns:a16="http://schemas.microsoft.com/office/drawing/2014/main" id="{001BC926-532D-4A29-930A-236814050938}"/>
              </a:ext>
            </a:extLst>
          </p:cNvPr>
          <p:cNvSpPr>
            <a:spLocks noChangeAspect="1"/>
          </p:cNvSpPr>
          <p:nvPr userDrawn="1"/>
        </p:nvSpPr>
        <p:spPr>
          <a:xfrm>
            <a:off x="7119313" y="5067541"/>
            <a:ext cx="4297680" cy="4353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3E906F-6E18-4B03-BE88-75566ECC92F8}"/>
              </a:ext>
            </a:extLst>
          </p:cNvPr>
          <p:cNvSpPr/>
          <p:nvPr userDrawn="1"/>
        </p:nvSpPr>
        <p:spPr>
          <a:xfrm>
            <a:off x="0" y="1988840"/>
            <a:ext cx="12192000" cy="28803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5EBDAAFC-71A9-4BA2-A27E-C4F1F4BA22EC}"/>
              </a:ext>
            </a:extLst>
          </p:cNvPr>
          <p:cNvGrpSpPr/>
          <p:nvPr userDrawn="1"/>
        </p:nvGrpSpPr>
        <p:grpSpPr>
          <a:xfrm>
            <a:off x="6867308" y="1360224"/>
            <a:ext cx="4999344" cy="3932069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6173859-0352-4FD9-B3BD-10167F74D9C0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945F6B7-E4A6-48B1-9406-9E425F295FFF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7CA7AAB-8778-4F88-BE73-6CB5FA0E0E6A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BD4C418-0F80-4101-A919-833900A7CEFD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B2511B1-DF8F-4023-8CEE-586AEE878B8D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BDA56B7-7F45-4702-8E59-4222CE52086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FA1173E-505A-4DD9-BBC4-17F19752B61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ED9CBC3-5115-4FA9-AC8A-A42FC5D3EE68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B9825C8-5D1C-4169-9149-8B4CB0E262B1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103893" y="1624176"/>
            <a:ext cx="4580042" cy="25889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CD05948B-F459-46FB-B9E4-88B7F7FCBE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367472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and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01030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869115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5" name="Picture 2" descr="D:\Fullppt\PNG이미지\핸드폰2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397" y="1630695"/>
            <a:ext cx="4497771" cy="544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8688289" y="1814893"/>
            <a:ext cx="2593953" cy="40068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9638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3"/>
            <a:ext cx="4454435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1" y="2576900"/>
            <a:ext cx="4454435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9"/>
            <a:ext cx="4454435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47189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541B56-E562-45F7-AF65-DC212716E3B3}"/>
              </a:ext>
            </a:extLst>
          </p:cNvPr>
          <p:cNvSpPr/>
          <p:nvPr userDrawn="1"/>
        </p:nvSpPr>
        <p:spPr>
          <a:xfrm>
            <a:off x="0" y="863125"/>
            <a:ext cx="6546079" cy="513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6096000" y="2959216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57006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0" y="200176"/>
            <a:ext cx="12192000" cy="7757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5674156-3125-48CE-B7AD-16F5FF6CA05A}"/>
              </a:ext>
            </a:extLst>
          </p:cNvPr>
          <p:cNvSpPr/>
          <p:nvPr userDrawn="1"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BEA53C6E-B822-48C1-AE43-123E9E431F6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0" y="1005381"/>
            <a:ext cx="12192000" cy="419379"/>
          </a:xfrm>
          <a:prstGeom prst="rect">
            <a:avLst/>
          </a:prstGeom>
        </p:spPr>
        <p:txBody>
          <a:bodyPr anchor="ctr"/>
          <a:lstStyle>
            <a:lvl1pPr marL="0" marR="0" indent="0" algn="ctr" defTabSz="914377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ctr" defTabSz="914377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Subtitle in this line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393533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pPr/>
              <a:t>12/14/2021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48F63A3B-78C7-47BE-AE5E-E10140E04643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52722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Same Side Corner Rectangle 2"/>
          <p:cNvSpPr/>
          <p:nvPr userDrawn="1"/>
        </p:nvSpPr>
        <p:spPr>
          <a:xfrm rot="5400000">
            <a:off x="2152609" y="1117791"/>
            <a:ext cx="2462856" cy="6768075"/>
          </a:xfrm>
          <a:prstGeom prst="round2Same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623392" y="5060583"/>
            <a:ext cx="5760640" cy="384043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160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89F8A4B7-E6C8-4208-8AC6-ED1D61D10B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3392" y="3621021"/>
            <a:ext cx="5760640" cy="1440160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FREE</a:t>
            </a:r>
          </a:p>
          <a:p>
            <a:pPr lvl="0"/>
            <a:r>
              <a:rPr lang="en-US" altLang="ko-KR" dirty="0"/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78026623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2668876" y="4543638"/>
            <a:ext cx="6864085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2668876" y="5253203"/>
            <a:ext cx="6864085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FontTx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57244259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4F0D44-20EC-4693-9AAA-2F57F6FA2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AEA3705-E697-4656-978A-B2C6EAE77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34ACA0-41A0-49A8-BD97-6AF755DC0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DB03E-3D16-4EAE-A9D1-231287829A25}" type="datetimeFigureOut">
              <a:rPr lang="ru-RU" smtClean="0"/>
              <a:t>14.12.2021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2A57C-69D6-44A5-9663-E1C931AFA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CB7706-EFF7-45A2-90A7-833A881F7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970A-D693-4483-81D3-801177105C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08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039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5523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3042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</p:sldLayoutIdLst>
  <p:txStyles>
    <p:titleStyle>
      <a:lvl1pPr algn="ctr" defTabSz="1219170" rtl="0" eaLnBrk="1" latinLnBrk="1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1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1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svg"/><Relationship Id="rId7" Type="http://schemas.openxmlformats.org/officeDocument/2006/relationships/image" Target="../media/image33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32.png"/><Relationship Id="rId11" Type="http://schemas.openxmlformats.org/officeDocument/2006/relationships/image" Target="../media/image37.svg"/><Relationship Id="rId5" Type="http://schemas.openxmlformats.org/officeDocument/2006/relationships/image" Target="../media/image31.sv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svg"/><Relationship Id="rId7" Type="http://schemas.openxmlformats.org/officeDocument/2006/relationships/image" Target="../media/image47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6.png"/><Relationship Id="rId11" Type="http://schemas.openxmlformats.org/officeDocument/2006/relationships/image" Target="../media/image51.svg"/><Relationship Id="rId5" Type="http://schemas.openxmlformats.org/officeDocument/2006/relationships/image" Target="../media/image45.sv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sv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4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4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FB0CF524-033F-4347-91D3-CAC81C28494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39350" y="3801783"/>
            <a:ext cx="6072735" cy="1536171"/>
          </a:xfrm>
        </p:spPr>
        <p:txBody>
          <a:bodyPr/>
          <a:lstStyle/>
          <a:p>
            <a:r>
              <a:rPr lang="ru-RU" sz="2800" b="1" dirty="0"/>
              <a:t>Охрана труда: новые тенденции и вызовы меняющегося законодательства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464163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B3E6B0-295E-4647-8ACB-DDBEC7CD8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1828" y="1028733"/>
            <a:ext cx="12192000" cy="1179288"/>
          </a:xfrm>
        </p:spPr>
        <p:txBody>
          <a:bodyPr/>
          <a:lstStyle/>
          <a:p>
            <a:r>
              <a:rPr lang="ru-RU" dirty="0"/>
              <a:t>«В России за 10 лет меняется все, </a:t>
            </a:r>
            <a:br>
              <a:rPr lang="ru-RU" dirty="0"/>
            </a:br>
            <a:r>
              <a:rPr lang="ru-RU" dirty="0"/>
              <a:t>за 200 лет — ничего»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ECDD1B3-1CA2-483A-A263-46AFB3D7E704}"/>
              </a:ext>
            </a:extLst>
          </p:cNvPr>
          <p:cNvSpPr txBox="1">
            <a:spLocks/>
          </p:cNvSpPr>
          <p:nvPr/>
        </p:nvSpPr>
        <p:spPr>
          <a:xfrm>
            <a:off x="-52991" y="5018938"/>
            <a:ext cx="12297981" cy="836937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3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pPr algn="r" defTabSz="1219170"/>
            <a:r>
              <a:rPr lang="ru-RU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Arial Unicode MS"/>
              </a:rPr>
              <a:t>Пётр Столыпин</a:t>
            </a:r>
          </a:p>
          <a:p>
            <a:pPr algn="r" defTabSz="1219170"/>
            <a:r>
              <a:rPr lang="ru-RU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Arial"/>
                <a:ea typeface="Arial Unicode MS"/>
              </a:rPr>
              <a:t>«Дайте мне двадцать лет покоя, и я реформирую Россию» </a:t>
            </a:r>
            <a:endParaRPr lang="ru-RU" sz="3200" dirty="0">
              <a:solidFill>
                <a:srgbClr val="002060"/>
              </a:solidFill>
              <a:latin typeface="Arial"/>
              <a:ea typeface="Arial Unicode MS"/>
            </a:endParaRPr>
          </a:p>
        </p:txBody>
      </p:sp>
      <p:pic>
        <p:nvPicPr>
          <p:cNvPr id="4" name="Picture 2" descr="http://moi-goda.ru/images/stories/TXTS/2017/01-03-cudba/1.jpg">
            <a:extLst>
              <a:ext uri="{FF2B5EF4-FFF2-40B4-BE49-F238E27FC236}">
                <a16:creationId xmlns:a16="http://schemas.microsoft.com/office/drawing/2014/main" id="{48CCB48C-737B-4D51-B0EA-54991384E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801" y="1986633"/>
            <a:ext cx="5512231" cy="2884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9536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id="{931D6440-49C5-4FB4-82E8-A93B793507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04678" y="356659"/>
            <a:ext cx="11047973" cy="768085"/>
          </a:xfrm>
        </p:spPr>
        <p:txBody>
          <a:bodyPr/>
          <a:lstStyle/>
          <a:p>
            <a:r>
              <a:rPr lang="ru-RU" sz="2400" b="1" dirty="0">
                <a:solidFill>
                  <a:schemeClr val="tx1"/>
                </a:solidFill>
              </a:rPr>
              <a:t>Ф. Павлов. «За 10 лет практики (отрывки воспоминаний, впечатлений и наблюдений из фабричной жизни)». 1901 г.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" name="Рисунок 2" descr="http://kran.spb.ru/upload/iblock/f7f/f7fd5bcd2ebe887b9f41c4327defb68f.jpg">
            <a:extLst>
              <a:ext uri="{FF2B5EF4-FFF2-40B4-BE49-F238E27FC236}">
                <a16:creationId xmlns:a16="http://schemas.microsoft.com/office/drawing/2014/main" id="{15418814-4B44-46E3-873C-034FB3D79AF1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424" y="2468893"/>
            <a:ext cx="3311691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BC906F8-7FA3-4814-BD56-DD76F11C9FD9}"/>
              </a:ext>
            </a:extLst>
          </p:cNvPr>
          <p:cNvSpPr txBox="1">
            <a:spLocks/>
          </p:cNvSpPr>
          <p:nvPr/>
        </p:nvSpPr>
        <p:spPr>
          <a:xfrm>
            <a:off x="5327915" y="3236979"/>
            <a:ext cx="5692712" cy="768085"/>
          </a:xfrm>
        </p:spPr>
        <p:txBody>
          <a:bodyPr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19170"/>
            <a:br>
              <a:rPr lang="ru-RU" sz="2400" b="1" dirty="0">
                <a:solidFill>
                  <a:prstClr val="black"/>
                </a:solidFill>
                <a:latin typeface="Arial"/>
                <a:ea typeface="Arial Unicode MS"/>
              </a:rPr>
            </a:br>
            <a:r>
              <a:rPr lang="ru-RU" sz="2400" b="1" dirty="0">
                <a:solidFill>
                  <a:prstClr val="black"/>
                </a:solidFill>
                <a:latin typeface="Arial"/>
                <a:ea typeface="Arial Unicode MS"/>
              </a:rPr>
              <a:t>Описание несчастного случая</a:t>
            </a:r>
          </a:p>
        </p:txBody>
      </p:sp>
    </p:spTree>
    <p:extLst>
      <p:ext uri="{BB962C8B-B14F-4D97-AF65-F5344CB8AC3E}">
        <p14:creationId xmlns:p14="http://schemas.microsoft.com/office/powerpoint/2010/main" val="3378831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166BAF-DC7D-4473-9D5B-ADA7DE0AA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71" y="68627"/>
            <a:ext cx="11664619" cy="1179288"/>
          </a:xfrm>
        </p:spPr>
        <p:txBody>
          <a:bodyPr/>
          <a:lstStyle/>
          <a:p>
            <a:r>
              <a:rPr lang="ru-RU" sz="3200" dirty="0">
                <a:solidFill>
                  <a:schemeClr val="tx1"/>
                </a:solidFill>
              </a:rPr>
              <a:t>Лидерство руководства, распределение обязанностей и ответственности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163EDAD-3F06-42CD-B91C-8468E6B7DCE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28" b="25428"/>
          <a:stretch>
            <a:fillRect/>
          </a:stretch>
        </p:blipFill>
        <p:spPr/>
      </p:pic>
      <p:pic>
        <p:nvPicPr>
          <p:cNvPr id="9" name="Рисунок 8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4A8AAD12-D2B9-4CD5-A93C-82C8BE25E0DD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60" b="2256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41644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здание, аттракцион&#10;&#10;Автоматически созданное описание">
            <a:extLst>
              <a:ext uri="{FF2B5EF4-FFF2-40B4-BE49-F238E27FC236}">
                <a16:creationId xmlns:a16="http://schemas.microsoft.com/office/drawing/2014/main" id="{D04CE4DF-D7AF-4383-9F6A-82067B112832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7" r="20287"/>
          <a:stretch>
            <a:fillRect/>
          </a:stretch>
        </p:blipFill>
        <p:spPr/>
      </p:pic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5C36440-ECD6-46E7-80BA-143F3020FE5C}"/>
              </a:ext>
            </a:extLst>
          </p:cNvPr>
          <p:cNvSpPr txBox="1">
            <a:spLocks/>
          </p:cNvSpPr>
          <p:nvPr/>
        </p:nvSpPr>
        <p:spPr>
          <a:xfrm>
            <a:off x="5440461" y="836712"/>
            <a:ext cx="6416180" cy="4896544"/>
          </a:xfr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Если бы мы не придерживались этой старины,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этой прабабушкиной страстишки </a:t>
            </a:r>
            <a:r>
              <a:rPr lang="ru-RU" sz="2100" b="1" i="1" dirty="0">
                <a:solidFill>
                  <a:prstClr val="black"/>
                </a:solidFill>
                <a:latin typeface="Arial"/>
                <a:ea typeface="Arial Unicode MS"/>
              </a:rPr>
              <a:t>виновного</a:t>
            </a: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 в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каждом несчастном случае отыскивать, так мы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давно уж сумели бы всех наших пострадавших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рабочих и их семьи обеспечить! А то у нас чуть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что -</a:t>
            </a:r>
            <a:r>
              <a:rPr lang="ru-RU" sz="2100" b="1" dirty="0">
                <a:solidFill>
                  <a:prstClr val="black"/>
                </a:solidFill>
                <a:latin typeface="Arial"/>
                <a:ea typeface="Arial Unicode MS"/>
              </a:rPr>
              <a:t> </a:t>
            </a: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сейчас даже понимающие люди, даже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образованные техники начинают виноватого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искать!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Тьфу ты</a:t>
            </a:r>
            <a:r>
              <a:rPr lang="ru-RU" sz="2100" b="1" dirty="0">
                <a:solidFill>
                  <a:prstClr val="black"/>
                </a:solidFill>
                <a:latin typeface="Arial"/>
                <a:ea typeface="Arial Unicode MS"/>
              </a:rPr>
              <a:t>,</a:t>
            </a: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 Господи!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Да когда же мы</a:t>
            </a:r>
            <a:r>
              <a:rPr lang="ru-RU" sz="2100" b="1" dirty="0">
                <a:solidFill>
                  <a:prstClr val="black"/>
                </a:solidFill>
                <a:latin typeface="Arial"/>
                <a:ea typeface="Arial Unicode MS"/>
              </a:rPr>
              <a:t>,</a:t>
            </a: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 наконец</a:t>
            </a:r>
            <a:r>
              <a:rPr lang="ru-RU" sz="2100" b="1" dirty="0">
                <a:solidFill>
                  <a:prstClr val="black"/>
                </a:solidFill>
                <a:latin typeface="Arial"/>
                <a:ea typeface="Arial Unicode MS"/>
              </a:rPr>
              <a:t>,</a:t>
            </a: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 поймем, что в таких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делах обыкновенно </a:t>
            </a:r>
            <a:r>
              <a:rPr lang="ru-RU" sz="2100" b="1" i="1" dirty="0">
                <a:solidFill>
                  <a:srgbClr val="FF0000"/>
                </a:solidFill>
                <a:latin typeface="Arial"/>
                <a:ea typeface="Arial Unicode MS"/>
              </a:rPr>
              <a:t>не виновен никто,</a:t>
            </a:r>
            <a:r>
              <a:rPr lang="ru-RU" sz="2100" dirty="0">
                <a:solidFill>
                  <a:srgbClr val="FF0000"/>
                </a:solidFill>
                <a:latin typeface="Arial"/>
                <a:ea typeface="Arial Unicode MS"/>
              </a:rPr>
              <a:t> а </a:t>
            </a:r>
          </a:p>
          <a:p>
            <a:pPr marL="457189" indent="-457189" defTabSz="1219170">
              <a:buNone/>
            </a:pPr>
            <a:r>
              <a:rPr lang="ru-RU" sz="2100" b="1" i="1" dirty="0">
                <a:solidFill>
                  <a:srgbClr val="FF0000"/>
                </a:solidFill>
                <a:latin typeface="Arial"/>
                <a:ea typeface="Arial Unicode MS"/>
              </a:rPr>
              <a:t>ответственны все!</a:t>
            </a:r>
            <a:r>
              <a:rPr lang="ru-RU" sz="2100" dirty="0">
                <a:solidFill>
                  <a:srgbClr val="FF0000"/>
                </a:solidFill>
                <a:latin typeface="Arial"/>
                <a:ea typeface="Arial Unicode MS"/>
              </a:rPr>
              <a:t>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Да-с, все понемножку! </a:t>
            </a:r>
            <a:endParaRPr lang="ru-RU" sz="2100" b="1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59702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166BAF-DC7D-4473-9D5B-ADA7DE0AA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71" y="68627"/>
            <a:ext cx="11664619" cy="1179288"/>
          </a:xfrm>
        </p:spPr>
        <p:txBody>
          <a:bodyPr/>
          <a:lstStyle/>
          <a:p>
            <a:r>
              <a:rPr lang="ru-RU" sz="3200" dirty="0"/>
              <a:t>Безопасность, основанная на поведении </a:t>
            </a:r>
            <a:r>
              <a:rPr lang="en-US" sz="3200" dirty="0"/>
              <a:t>(BBS)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0" name="Рисунок 9" descr="Изображение выглядит как текст, крупная бытовая техника, магазин&#10;&#10;Автоматически созданное описание">
            <a:extLst>
              <a:ext uri="{FF2B5EF4-FFF2-40B4-BE49-F238E27FC236}">
                <a16:creationId xmlns:a16="http://schemas.microsoft.com/office/drawing/2014/main" id="{F3DBE992-2E8C-44B0-AB9A-298194DB05C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37" b="28137"/>
          <a:stretch>
            <a:fillRect/>
          </a:stretch>
        </p:blipFill>
        <p:spPr/>
      </p:pic>
      <p:pic>
        <p:nvPicPr>
          <p:cNvPr id="12" name="Рисунок 11" descr="Изображение выглядит как человек, потолок, группа, люди&#10;&#10;Автоматически созданное описание">
            <a:extLst>
              <a:ext uri="{FF2B5EF4-FFF2-40B4-BE49-F238E27FC236}">
                <a16:creationId xmlns:a16="http://schemas.microsoft.com/office/drawing/2014/main" id="{95DA5430-58B1-4A88-9FC6-B8A3EF4D5355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54" b="1685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6263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5C36440-ECD6-46E7-80BA-143F3020FE5C}"/>
              </a:ext>
            </a:extLst>
          </p:cNvPr>
          <p:cNvSpPr txBox="1">
            <a:spLocks/>
          </p:cNvSpPr>
          <p:nvPr/>
        </p:nvSpPr>
        <p:spPr>
          <a:xfrm>
            <a:off x="5440459" y="836712"/>
            <a:ext cx="6751540" cy="4896544"/>
          </a:xfr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Надо же, наконец, понять, </a:t>
            </a:r>
            <a:r>
              <a:rPr lang="ru-RU" sz="2100" b="1" i="1" dirty="0">
                <a:solidFill>
                  <a:srgbClr val="FF0000"/>
                </a:solidFill>
                <a:latin typeface="Arial"/>
                <a:ea typeface="Arial Unicode MS"/>
              </a:rPr>
              <a:t>что нрав и характер </a:t>
            </a:r>
          </a:p>
          <a:p>
            <a:pPr marL="457189" indent="-457189" defTabSz="1219170">
              <a:buNone/>
            </a:pPr>
            <a:r>
              <a:rPr lang="ru-RU" sz="2100" b="1" i="1" dirty="0">
                <a:solidFill>
                  <a:srgbClr val="FF0000"/>
                </a:solidFill>
                <a:latin typeface="Arial"/>
                <a:ea typeface="Arial Unicode MS"/>
              </a:rPr>
              <a:t>рабочего — это один из основных элементов</a:t>
            </a:r>
          </a:p>
          <a:p>
            <a:pPr marL="457189" indent="-457189" defTabSz="1219170">
              <a:buNone/>
            </a:pPr>
            <a:r>
              <a:rPr lang="ru-RU" sz="2100" b="1" i="1" dirty="0">
                <a:solidFill>
                  <a:srgbClr val="FF0000"/>
                </a:solidFill>
                <a:latin typeface="Arial"/>
                <a:ea typeface="Arial Unicode MS"/>
              </a:rPr>
              <a:t>производства</a:t>
            </a: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, с которым надо считаться,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который прихо­дится неизбежно брать таким, каков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он есть. Да, это такой же элемент производства,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как материал, топливо, машины. Почему же вы все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эти элементы изучаете, примеряетесь к ним и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потом уже строите фабрику и делаете ваши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коммерческие расчеты, а рабочего не желаете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изучить, и не считаете нужным к нему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примеряться?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Вы должны знать, что русский рабочий не умеет, </a:t>
            </a:r>
          </a:p>
          <a:p>
            <a:pPr marL="457189" indent="-457189" defTabSz="1219170">
              <a:buNone/>
            </a:pP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не может быть осторожным!</a:t>
            </a:r>
            <a:endParaRPr lang="ru-RU" sz="2100" b="1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pic>
        <p:nvPicPr>
          <p:cNvPr id="7" name="Рисунок 6" descr="Изображение выглядит как внутренний, пол, старый, несколько&#10;&#10;Автоматически созданное описание">
            <a:extLst>
              <a:ext uri="{FF2B5EF4-FFF2-40B4-BE49-F238E27FC236}">
                <a16:creationId xmlns:a16="http://schemas.microsoft.com/office/drawing/2014/main" id="{C950E163-8A2F-43ED-98CD-4561D9C43E44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0" r="2175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12360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166BAF-DC7D-4473-9D5B-ADA7DE0AA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71" y="68627"/>
            <a:ext cx="11664619" cy="1179288"/>
          </a:xfrm>
        </p:spPr>
        <p:txBody>
          <a:bodyPr anchor="ctr"/>
          <a:lstStyle/>
          <a:p>
            <a:r>
              <a:rPr lang="ru-RU" sz="3200" dirty="0"/>
              <a:t>Культура безопасности</a:t>
            </a:r>
          </a:p>
        </p:txBody>
      </p:sp>
      <p:pic>
        <p:nvPicPr>
          <p:cNvPr id="8" name="Рисунок 7" descr="Изображение выглядит как текст, крупная бытовая техника, магазин&#10;&#10;Автоматически созданное описание">
            <a:extLst>
              <a:ext uri="{FF2B5EF4-FFF2-40B4-BE49-F238E27FC236}">
                <a16:creationId xmlns:a16="http://schemas.microsoft.com/office/drawing/2014/main" id="{2CA33571-807F-42E5-962C-82969FFA942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37" b="28137"/>
          <a:stretch>
            <a:fillRect/>
          </a:stretch>
        </p:blipFill>
        <p:spPr/>
      </p:pic>
      <p:pic>
        <p:nvPicPr>
          <p:cNvPr id="11" name="Рисунок 10" descr="Изображение выглядит как человек, нарядный головной убор, шляпа&#10;&#10;Автоматически созданное описание">
            <a:extLst>
              <a:ext uri="{FF2B5EF4-FFF2-40B4-BE49-F238E27FC236}">
                <a16:creationId xmlns:a16="http://schemas.microsoft.com/office/drawing/2014/main" id="{4E42188E-8961-41D7-BBE1-5E13646706C6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" r="6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39950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>
            <a:extLst>
              <a:ext uri="{FF2B5EF4-FFF2-40B4-BE49-F238E27FC236}">
                <a16:creationId xmlns:a16="http://schemas.microsoft.com/office/drawing/2014/main" id="{25C36440-ECD6-46E7-80BA-143F3020FE5C}"/>
              </a:ext>
            </a:extLst>
          </p:cNvPr>
          <p:cNvSpPr txBox="1">
            <a:spLocks/>
          </p:cNvSpPr>
          <p:nvPr/>
        </p:nvSpPr>
        <p:spPr>
          <a:xfrm>
            <a:off x="5440459" y="836712"/>
            <a:ext cx="6751540" cy="4896544"/>
          </a:xfrm>
        </p:spPr>
        <p:txBody>
          <a:bodyPr>
            <a:noAutofit/>
          </a:bodyPr>
          <a:lstStyle>
            <a:defPPr>
              <a:defRPr lang="ko-KR"/>
            </a:defPPr>
            <a:lvl1pPr marL="342900" indent="-342900">
              <a:spcBef>
                <a:spcPct val="20000"/>
              </a:spcBef>
              <a:buFont typeface="Arial" pitchFamily="34" charset="0"/>
              <a:buNone/>
              <a:defRPr sz="1575">
                <a:latin typeface="+mj-lt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Вы всё это знаете и, однако, ставите этого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бесшабашного, неосторожного человека прямо к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машине, к той самой машине, при которой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английский рабочий с его вековой культурой стоит.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Да ведь </a:t>
            </a:r>
            <a:r>
              <a:rPr lang="ru-RU" sz="2100" b="1" i="1" dirty="0">
                <a:solidFill>
                  <a:srgbClr val="FF0000"/>
                </a:solidFill>
                <a:latin typeface="Arial"/>
                <a:ea typeface="Arial Unicode MS"/>
              </a:rPr>
              <a:t>к этой машине так же поколениями </a:t>
            </a:r>
          </a:p>
          <a:p>
            <a:pPr marL="457189" indent="-457189" defTabSz="1219170" latinLnBrk="1"/>
            <a:r>
              <a:rPr lang="ru-RU" sz="2100" b="1" i="1" dirty="0">
                <a:solidFill>
                  <a:srgbClr val="FF0000"/>
                </a:solidFill>
                <a:latin typeface="Arial"/>
                <a:ea typeface="Arial Unicode MS"/>
              </a:rPr>
              <a:t>привыкать надо</a:t>
            </a:r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, как к употреблению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крахмального воротничка или носового платка.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А вы рабочего от сохи или, в лучшем случае, от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ручного ткацкого станка, на котором еще египтяне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работали, прямо к сельфактору ставите, да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удивляетесь, что он неосторожен, сам на </a:t>
            </a:r>
          </a:p>
          <a:p>
            <a:pPr marL="457189" indent="-457189" defTabSz="1219170" latinLnBrk="1"/>
            <a:r>
              <a:rPr lang="ru-RU" sz="2100" dirty="0">
                <a:solidFill>
                  <a:prstClr val="black"/>
                </a:solidFill>
                <a:latin typeface="Arial"/>
                <a:ea typeface="Arial Unicode MS"/>
              </a:rPr>
              <a:t>опасность лезет!</a:t>
            </a:r>
          </a:p>
        </p:txBody>
      </p:sp>
      <p:pic>
        <p:nvPicPr>
          <p:cNvPr id="6" name="Рисунок 5" descr="Изображение выглядит как здание, внешний, люди, белый&#10;&#10;Автоматически созданное описание">
            <a:extLst>
              <a:ext uri="{FF2B5EF4-FFF2-40B4-BE49-F238E27FC236}">
                <a16:creationId xmlns:a16="http://schemas.microsoft.com/office/drawing/2014/main" id="{9C1E2379-F78F-4BF6-9BEF-538FB7A477D2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77" r="1617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55164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1">
            <a:extLst>
              <a:ext uri="{FF2B5EF4-FFF2-40B4-BE49-F238E27FC236}">
                <a16:creationId xmlns:a16="http://schemas.microsoft.com/office/drawing/2014/main" id="{F6BB0C23-9C43-49C8-8043-98B2240F4C41}"/>
              </a:ext>
            </a:extLst>
          </p:cNvPr>
          <p:cNvSpPr/>
          <p:nvPr/>
        </p:nvSpPr>
        <p:spPr>
          <a:xfrm>
            <a:off x="0" y="4067175"/>
            <a:ext cx="11058525" cy="2790825"/>
          </a:xfrm>
          <a:custGeom>
            <a:avLst/>
            <a:gdLst>
              <a:gd name="connsiteX0" fmla="*/ 0 w 5667375"/>
              <a:gd name="connsiteY0" fmla="*/ 0 h 2771775"/>
              <a:gd name="connsiteX1" fmla="*/ 5667375 w 5667375"/>
              <a:gd name="connsiteY1" fmla="*/ 0 h 2771775"/>
              <a:gd name="connsiteX2" fmla="*/ 5667375 w 5667375"/>
              <a:gd name="connsiteY2" fmla="*/ 2771775 h 2771775"/>
              <a:gd name="connsiteX3" fmla="*/ 0 w 5667375"/>
              <a:gd name="connsiteY3" fmla="*/ 2771775 h 2771775"/>
              <a:gd name="connsiteX4" fmla="*/ 0 w 5667375"/>
              <a:gd name="connsiteY4" fmla="*/ 0 h 2771775"/>
              <a:gd name="connsiteX0" fmla="*/ 0 w 6819900"/>
              <a:gd name="connsiteY0" fmla="*/ 9525 h 2781300"/>
              <a:gd name="connsiteX1" fmla="*/ 6819900 w 6819900"/>
              <a:gd name="connsiteY1" fmla="*/ 0 h 2781300"/>
              <a:gd name="connsiteX2" fmla="*/ 5667375 w 6819900"/>
              <a:gd name="connsiteY2" fmla="*/ 2781300 h 2781300"/>
              <a:gd name="connsiteX3" fmla="*/ 0 w 6819900"/>
              <a:gd name="connsiteY3" fmla="*/ 2781300 h 2781300"/>
              <a:gd name="connsiteX4" fmla="*/ 0 w 6819900"/>
              <a:gd name="connsiteY4" fmla="*/ 9525 h 2781300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5667375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09431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858000"/>
              <a:gd name="connsiteY0" fmla="*/ 19050 h 2790825"/>
              <a:gd name="connsiteX1" fmla="*/ 6858000 w 6858000"/>
              <a:gd name="connsiteY1" fmla="*/ 0 h 2790825"/>
              <a:gd name="connsiteX2" fmla="*/ 6121104 w 6858000"/>
              <a:gd name="connsiteY2" fmla="*/ 2790825 h 2790825"/>
              <a:gd name="connsiteX3" fmla="*/ 0 w 6858000"/>
              <a:gd name="connsiteY3" fmla="*/ 2790825 h 2790825"/>
              <a:gd name="connsiteX4" fmla="*/ 0 w 6858000"/>
              <a:gd name="connsiteY4" fmla="*/ 19050 h 2790825"/>
              <a:gd name="connsiteX0" fmla="*/ 0 w 6776288"/>
              <a:gd name="connsiteY0" fmla="*/ 28575 h 2800350"/>
              <a:gd name="connsiteX1" fmla="*/ 6776288 w 6776288"/>
              <a:gd name="connsiteY1" fmla="*/ 0 h 2800350"/>
              <a:gd name="connsiteX2" fmla="*/ 6121104 w 6776288"/>
              <a:gd name="connsiteY2" fmla="*/ 2800350 h 2800350"/>
              <a:gd name="connsiteX3" fmla="*/ 0 w 6776288"/>
              <a:gd name="connsiteY3" fmla="*/ 2800350 h 2800350"/>
              <a:gd name="connsiteX4" fmla="*/ 0 w 6776288"/>
              <a:gd name="connsiteY4" fmla="*/ 28575 h 2800350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21104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  <a:gd name="connsiteX0" fmla="*/ 0 w 6776288"/>
              <a:gd name="connsiteY0" fmla="*/ 19050 h 2790825"/>
              <a:gd name="connsiteX1" fmla="*/ 6776288 w 6776288"/>
              <a:gd name="connsiteY1" fmla="*/ 0 h 2790825"/>
              <a:gd name="connsiteX2" fmla="*/ 6132777 w 6776288"/>
              <a:gd name="connsiteY2" fmla="*/ 2790825 h 2790825"/>
              <a:gd name="connsiteX3" fmla="*/ 0 w 6776288"/>
              <a:gd name="connsiteY3" fmla="*/ 2790825 h 2790825"/>
              <a:gd name="connsiteX4" fmla="*/ 0 w 6776288"/>
              <a:gd name="connsiteY4" fmla="*/ 19050 h 279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76288" h="2790825">
                <a:moveTo>
                  <a:pt x="0" y="19050"/>
                </a:moveTo>
                <a:lnTo>
                  <a:pt x="6776288" y="0"/>
                </a:lnTo>
                <a:lnTo>
                  <a:pt x="6132777" y="2790825"/>
                </a:lnTo>
                <a:lnTo>
                  <a:pt x="0" y="2790825"/>
                </a:lnTo>
                <a:lnTo>
                  <a:pt x="0" y="19050"/>
                </a:lnTo>
                <a:close/>
              </a:path>
            </a:pathLst>
          </a:custGeom>
          <a:gradFill>
            <a:gsLst>
              <a:gs pos="67000">
                <a:schemeClr val="accent3">
                  <a:alpha val="70000"/>
                </a:schemeClr>
              </a:gs>
              <a:gs pos="33000">
                <a:schemeClr val="accent2"/>
              </a:gs>
              <a:gs pos="0">
                <a:schemeClr val="accent1"/>
              </a:gs>
              <a:gs pos="100000">
                <a:schemeClr val="accent5">
                  <a:lumMod val="100000"/>
                  <a:alpha val="4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1" name="직사각형 5">
            <a:extLst>
              <a:ext uri="{FF2B5EF4-FFF2-40B4-BE49-F238E27FC236}">
                <a16:creationId xmlns:a16="http://schemas.microsoft.com/office/drawing/2014/main" id="{10218D52-5D31-494A-B7E5-E82B35C64339}"/>
              </a:ext>
            </a:extLst>
          </p:cNvPr>
          <p:cNvSpPr/>
          <p:nvPr/>
        </p:nvSpPr>
        <p:spPr>
          <a:xfrm>
            <a:off x="724930" y="787351"/>
            <a:ext cx="564425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ko-KR" sz="4800" b="1" i="0" u="none" strike="noStrike" kern="1200" cap="none" spc="0" normalizeH="0" baseline="0" noProof="0" dirty="0">
                <a:ln>
                  <a:noFill/>
                </a:ln>
                <a:solidFill>
                  <a:srgbClr val="06948A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Федеральный закон от 02.07.2021 г. № 311-ФЗ</a:t>
            </a:r>
            <a:endParaRPr kumimoji="0" lang="ko-KR" altLang="en-US" sz="4800" b="1" i="0" u="none" strike="noStrike" kern="1200" cap="none" spc="0" normalizeH="0" baseline="0" noProof="0" dirty="0">
              <a:ln>
                <a:noFill/>
              </a:ln>
              <a:solidFill>
                <a:srgbClr val="06948A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B1B10F-DF14-4DE3-97A2-F5CB596D6F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72" r="1827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81040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04E6922-90FE-4271-88CE-947677A6C99E}"/>
              </a:ext>
            </a:extLst>
          </p:cNvPr>
          <p:cNvPicPr>
            <a:picLocks noGrp="1" noChangeAspect="1"/>
          </p:cNvPicPr>
          <p:nvPr>
            <p:ph type="pic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1" r="8761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4228529" y="3813125"/>
            <a:ext cx="7963471" cy="768085"/>
          </a:xfrm>
          <a:prstGeom prst="rect">
            <a:avLst/>
          </a:prstGeom>
        </p:spPr>
        <p:txBody>
          <a:bodyPr anchor="ctr"/>
          <a:lstStyle/>
          <a:p>
            <a:pPr marL="0" indent="0">
              <a:buNone/>
            </a:pPr>
            <a:r>
              <a:rPr lang="ru-RU" sz="2800" b="1" dirty="0">
                <a:solidFill>
                  <a:srgbClr val="002060"/>
                </a:solidFill>
              </a:rPr>
              <a:t>Статья 209.1. Основные принципы </a:t>
            </a:r>
            <a:r>
              <a:rPr lang="ru-RU" sz="2800" b="1" dirty="0" err="1">
                <a:solidFill>
                  <a:srgbClr val="002060"/>
                </a:solidFill>
              </a:rPr>
              <a:t>обеспе-чения</a:t>
            </a:r>
            <a:r>
              <a:rPr lang="ru-RU" sz="2800" b="1" dirty="0">
                <a:solidFill>
                  <a:srgbClr val="002060"/>
                </a:solidFill>
              </a:rPr>
              <a:t> безопасности труда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67808" y="4773315"/>
            <a:ext cx="7824192" cy="0"/>
          </a:xfrm>
          <a:prstGeom prst="line">
            <a:avLst/>
          </a:prstGeom>
          <a:ln w="25400">
            <a:solidFill>
              <a:srgbClr val="C00000"/>
            </a:solidFill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67808" y="4860228"/>
            <a:ext cx="7166361" cy="163121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Основными принципами обеспечения безопасности труда являются: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предупреждение и профилактика опасностей;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минимизация повреждения здоровья работников.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06DED20-358F-4036-AE14-B00E5C6A795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5" r="279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99634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64537E86-D160-45E7-89FA-2B33CF39B7DE}"/>
              </a:ext>
            </a:extLst>
          </p:cNvPr>
          <p:cNvSpPr txBox="1"/>
          <p:nvPr/>
        </p:nvSpPr>
        <p:spPr>
          <a:xfrm>
            <a:off x="571908" y="2095279"/>
            <a:ext cx="33112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Приоритетность реализации мероприятий по улучшению условий труда, ликвидации или снижению уровней профессиональных рисков или недопущению повышения их уровней устанавливается в примерном перечне, указанном в части третьей статьи 225 настоящего Кодекса.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AB1240-8E90-4621-942E-B441684F8087}"/>
              </a:ext>
            </a:extLst>
          </p:cNvPr>
          <p:cNvSpPr txBox="1"/>
          <p:nvPr/>
        </p:nvSpPr>
        <p:spPr>
          <a:xfrm>
            <a:off x="7987865" y="619185"/>
            <a:ext cx="3464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sng" strike="noStrike" kern="1200" cap="none" spc="0" normalizeH="0" baseline="0" noProof="0" dirty="0">
                <a:ln>
                  <a:noFill/>
                </a:ln>
                <a:solidFill>
                  <a:srgbClr val="07A398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Принцип предупреждения и профилактики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7A398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опасностей означает, что работодатель систематически должен реализовывать мероприятия по улучшению условий труда, включая ликвидацию или снижение уровней профессиональных рисков или недопущение повышения их уровней, с соблюдением приоритетности реализации таких мероприятий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7A398">
                  <a:lumMod val="75000"/>
                </a:srgbClr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5E256F29-5493-4D3F-87D4-EEBF2234FE08}"/>
              </a:ext>
            </a:extLst>
          </p:cNvPr>
          <p:cNvSpPr/>
          <p:nvPr/>
        </p:nvSpPr>
        <p:spPr>
          <a:xfrm>
            <a:off x="4716726" y="3695863"/>
            <a:ext cx="304254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sng" strike="noStrike" kern="1200" cap="none" spc="0" normalizeH="0" baseline="0" noProof="0" dirty="0">
                <a:ln>
                  <a:noFill/>
                </a:ln>
                <a:solidFill>
                  <a:srgbClr val="FBA2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Принцип минимизации повреждения здоровья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FBA2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работников означает, что работодателем должны быть предусмотрены меры, обеспечивающие постоянную готовность к локализации (минимизации) и ликвидации возможных последствий профессиональных рисков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FBA200">
                  <a:lumMod val="7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0476BB-840D-4C25-959B-5CFEC354C8F8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8" r="9848"/>
          <a:stretch>
            <a:fillRect/>
          </a:stretch>
        </p:blipFill>
        <p:spPr/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CD7897F-2FC6-4832-A903-0DEBE8D686ED}"/>
              </a:ext>
            </a:extLst>
          </p:cNvPr>
          <p:cNvPicPr>
            <a:picLocks noGrp="1" noChangeAspect="1"/>
          </p:cNvPicPr>
          <p:nvPr>
            <p:ph type="pic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3" r="476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70108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36954424-C109-44C8-95CF-AD270EB6A407}"/>
              </a:ext>
            </a:extLst>
          </p:cNvPr>
          <p:cNvSpPr txBox="1"/>
          <p:nvPr/>
        </p:nvSpPr>
        <p:spPr>
          <a:xfrm>
            <a:off x="5451847" y="341358"/>
            <a:ext cx="5722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285750" indent="-285750">
              <a:buFont typeface="Wingdings" panose="05000000000000000000" pitchFamily="2" charset="2"/>
              <a:buChar char="ü"/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правила по охране труда, а также иные нормативные правовые акты, содержащие требования охраны труда, предусмотренные настоящим Кодексом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680C3">
                  <a:lumMod val="7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7B7CD4-BE08-4FBF-9703-F238F89756FF}"/>
              </a:ext>
            </a:extLst>
          </p:cNvPr>
          <p:cNvSpPr txBox="1"/>
          <p:nvPr/>
        </p:nvSpPr>
        <p:spPr>
          <a:xfrm>
            <a:off x="67617" y="2705954"/>
            <a:ext cx="3570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единые типовые нормы бесплатной выдачи работникам средств индивидуальной защиты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680C3">
                  <a:lumMod val="75000"/>
                </a:srgbClr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5EBB632-B4D9-4F62-A78E-5CB3FABEF678}"/>
              </a:ext>
            </a:extLst>
          </p:cNvPr>
          <p:cNvSpPr txBox="1"/>
          <p:nvPr/>
        </p:nvSpPr>
        <p:spPr>
          <a:xfrm>
            <a:off x="5991699" y="4878454"/>
            <a:ext cx="57877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В целях содействия соблюдению правил по охране труда разрабатываются и утверждаются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национальные стандарты безопасности труда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Порядок разработки, утверждения и применения национальных стандартов безопасности труда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определяется законодательством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Российской Федерации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о стандартизации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680C3">
                  <a:lumMod val="75000"/>
                </a:srgbClr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348CE3-B9C0-4F45-B4C0-D50FF254DA66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97" b="23097"/>
          <a:stretch>
            <a:fillRect/>
          </a:stretch>
        </p:blipFill>
        <p:spPr/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B16B919-FEC5-48AD-9A20-13942F322E41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59" b="13559"/>
          <a:stretch>
            <a:fillRect/>
          </a:stretch>
        </p:blipFill>
        <p:spPr/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C65BCEB-87A2-4F00-8B81-15E8650DA6E2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95" b="23495"/>
          <a:stretch>
            <a:fillRect/>
          </a:stretch>
        </p:blipFill>
        <p:spPr>
          <a:xfrm>
            <a:off x="1344613" y="4513263"/>
            <a:ext cx="4454525" cy="1692275"/>
          </a:xfrm>
        </p:spPr>
      </p:pic>
      <p:sp>
        <p:nvSpPr>
          <p:cNvPr id="106" name="TextBox 105">
            <a:extLst>
              <a:ext uri="{FF2B5EF4-FFF2-40B4-BE49-F238E27FC236}">
                <a16:creationId xmlns:a16="http://schemas.microsoft.com/office/drawing/2014/main" id="{0B7C393D-D972-452E-910A-9AAA22E76D1C}"/>
              </a:ext>
            </a:extLst>
          </p:cNvPr>
          <p:cNvSpPr txBox="1"/>
          <p:nvPr/>
        </p:nvSpPr>
        <p:spPr>
          <a:xfrm>
            <a:off x="8153483" y="1666467"/>
            <a:ext cx="39709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212.1. Подзаконные нормативные правовые акты, содержащие государственные нормативные требования охраны труда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002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168266" y="2001585"/>
            <a:ext cx="6444289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989965" algn="l">
              <a:lnSpc>
                <a:spcPts val="1800"/>
              </a:lnSpc>
            </a:pPr>
            <a:r>
              <a:rPr lang="ru-RU" sz="16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Статья 220.</a:t>
            </a:r>
            <a:r>
              <a:rPr lang="ru-RU" sz="1600" b="1" dirty="0">
                <a:solidFill>
                  <a:schemeClr val="bg1"/>
                </a:solidFill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Медицинские осмотры  некоторых категорий работников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1600" dirty="0">
              <a:solidFill>
                <a:schemeClr val="bg1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6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Порядок проведения предварительных (при поступлении на работу) и периодических (в течение трудовой деятельности) медицинских осмотров и их периодичность </a:t>
            </a:r>
            <a:r>
              <a:rPr lang="ru-RU" sz="16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устанавливаются </a:t>
            </a:r>
            <a:r>
              <a:rPr lang="ru-RU" sz="1600" b="1" u="sng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федеральным органом исполнительной власти</a:t>
            </a:r>
            <a:r>
              <a:rPr lang="ru-RU" sz="16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, осуществляющим функции по выработке и реализации государственной политики и нормативно-правовому регулированию </a:t>
            </a:r>
            <a:r>
              <a:rPr lang="ru-RU" sz="1600" b="1" u="sng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в сфере здравоохранения</a:t>
            </a:r>
            <a:r>
              <a:rPr lang="ru-RU" sz="16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, если иное не предусмотрено законодательством Российской Федерации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rial Unicode MS"/>
              <a:cs typeface="+mn-cs"/>
            </a:endParaRPr>
          </a:p>
        </p:txBody>
      </p:sp>
      <p:pic>
        <p:nvPicPr>
          <p:cNvPr id="6" name="Рисунок 5" descr="Изображение выглядит как текст, здание, знак&#10;&#10;Автоматически созданное описание">
            <a:extLst>
              <a:ext uri="{FF2B5EF4-FFF2-40B4-BE49-F238E27FC236}">
                <a16:creationId xmlns:a16="http://schemas.microsoft.com/office/drawing/2014/main" id="{1B54892D-ACE1-475F-81D3-156B18365639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03" b="311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33603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097BD420-BF5E-493B-B752-8BE3DB046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37" y="318474"/>
            <a:ext cx="10410361" cy="622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88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C889149-BC7D-4E42-9E6D-1CBD2F311F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3546" y="0"/>
            <a:ext cx="8157458" cy="6729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169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92657" y="89710"/>
            <a:ext cx="11587239" cy="775778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Глава 35. ПРАВА И ОБЯЗАННОСТИ РАБОТОДАТЕЛЯ И РАБОТНИКА В ОБЛАСТИ ОХРАНЫ ТРУДА</a:t>
            </a:r>
            <a:endParaRPr lang="en-US" sz="2800" dirty="0"/>
          </a:p>
        </p:txBody>
      </p:sp>
      <p:sp>
        <p:nvSpPr>
          <p:cNvPr id="53" name="Text Placeholder 52"/>
          <p:cNvSpPr>
            <a:spLocks noGrp="1"/>
          </p:cNvSpPr>
          <p:nvPr>
            <p:ph type="body" sz="quarter" idx="41"/>
          </p:nvPr>
        </p:nvSpPr>
        <p:spPr>
          <a:xfrm>
            <a:off x="996929" y="1012302"/>
            <a:ext cx="10633354" cy="419379"/>
          </a:xfrm>
        </p:spPr>
        <p:txBody>
          <a:bodyPr/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Статья 214. Обязанности работодателя в области охраны труда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74" name="Rectangle 15">
            <a:extLst>
              <a:ext uri="{FF2B5EF4-FFF2-40B4-BE49-F238E27FC236}">
                <a16:creationId xmlns:a16="http://schemas.microsoft.com/office/drawing/2014/main" id="{7CE4E3A6-8F23-4373-A092-2D8D893C0F72}"/>
              </a:ext>
            </a:extLst>
          </p:cNvPr>
          <p:cNvSpPr/>
          <p:nvPr/>
        </p:nvSpPr>
        <p:spPr>
          <a:xfrm rot="5400000">
            <a:off x="52244" y="1826352"/>
            <a:ext cx="1454157" cy="349122"/>
          </a:xfrm>
          <a:custGeom>
            <a:avLst/>
            <a:gdLst>
              <a:gd name="connsiteX0" fmla="*/ 0 w 792088"/>
              <a:gd name="connsiteY0" fmla="*/ 0 h 163995"/>
              <a:gd name="connsiteX1" fmla="*/ 792088 w 792088"/>
              <a:gd name="connsiteY1" fmla="*/ 0 h 163995"/>
              <a:gd name="connsiteX2" fmla="*/ 792088 w 792088"/>
              <a:gd name="connsiteY2" fmla="*/ 163995 h 163995"/>
              <a:gd name="connsiteX3" fmla="*/ 0 w 792088"/>
              <a:gd name="connsiteY3" fmla="*/ 163995 h 163995"/>
              <a:gd name="connsiteX4" fmla="*/ 0 w 792088"/>
              <a:gd name="connsiteY4" fmla="*/ 0 h 163995"/>
              <a:gd name="connsiteX0" fmla="*/ 115410 w 792088"/>
              <a:gd name="connsiteY0" fmla="*/ 0 h 323793"/>
              <a:gd name="connsiteX1" fmla="*/ 792088 w 792088"/>
              <a:gd name="connsiteY1" fmla="*/ 159798 h 323793"/>
              <a:gd name="connsiteX2" fmla="*/ 792088 w 792088"/>
              <a:gd name="connsiteY2" fmla="*/ 323793 h 323793"/>
              <a:gd name="connsiteX3" fmla="*/ 0 w 792088"/>
              <a:gd name="connsiteY3" fmla="*/ 323793 h 323793"/>
              <a:gd name="connsiteX4" fmla="*/ 115410 w 792088"/>
              <a:gd name="connsiteY4" fmla="*/ 0 h 323793"/>
              <a:gd name="connsiteX0" fmla="*/ 115410 w 797373"/>
              <a:gd name="connsiteY0" fmla="*/ 4054 h 327847"/>
              <a:gd name="connsiteX1" fmla="*/ 797373 w 797373"/>
              <a:gd name="connsiteY1" fmla="*/ 0 h 327847"/>
              <a:gd name="connsiteX2" fmla="*/ 792088 w 797373"/>
              <a:gd name="connsiteY2" fmla="*/ 327847 h 327847"/>
              <a:gd name="connsiteX3" fmla="*/ 0 w 797373"/>
              <a:gd name="connsiteY3" fmla="*/ 327847 h 327847"/>
              <a:gd name="connsiteX4" fmla="*/ 115410 w 797373"/>
              <a:gd name="connsiteY4" fmla="*/ 4054 h 327847"/>
              <a:gd name="connsiteX0" fmla="*/ 115410 w 797373"/>
              <a:gd name="connsiteY0" fmla="*/ 0 h 323793"/>
              <a:gd name="connsiteX1" fmla="*/ 797373 w 797373"/>
              <a:gd name="connsiteY1" fmla="*/ 1231 h 323793"/>
              <a:gd name="connsiteX2" fmla="*/ 792088 w 797373"/>
              <a:gd name="connsiteY2" fmla="*/ 323793 h 323793"/>
              <a:gd name="connsiteX3" fmla="*/ 0 w 797373"/>
              <a:gd name="connsiteY3" fmla="*/ 323793 h 323793"/>
              <a:gd name="connsiteX4" fmla="*/ 115410 w 797373"/>
              <a:gd name="connsiteY4" fmla="*/ 0 h 323793"/>
              <a:gd name="connsiteX0" fmla="*/ 115410 w 797373"/>
              <a:gd name="connsiteY0" fmla="*/ 9340 h 333133"/>
              <a:gd name="connsiteX1" fmla="*/ 797373 w 797373"/>
              <a:gd name="connsiteY1" fmla="*/ 0 h 333133"/>
              <a:gd name="connsiteX2" fmla="*/ 792088 w 797373"/>
              <a:gd name="connsiteY2" fmla="*/ 333133 h 333133"/>
              <a:gd name="connsiteX3" fmla="*/ 0 w 797373"/>
              <a:gd name="connsiteY3" fmla="*/ 333133 h 333133"/>
              <a:gd name="connsiteX4" fmla="*/ 115410 w 797373"/>
              <a:gd name="connsiteY4" fmla="*/ 9340 h 333133"/>
              <a:gd name="connsiteX0" fmla="*/ 115410 w 813229"/>
              <a:gd name="connsiteY0" fmla="*/ 9340 h 333133"/>
              <a:gd name="connsiteX1" fmla="*/ 813229 w 813229"/>
              <a:gd name="connsiteY1" fmla="*/ 0 h 333133"/>
              <a:gd name="connsiteX2" fmla="*/ 792088 w 813229"/>
              <a:gd name="connsiteY2" fmla="*/ 333133 h 333133"/>
              <a:gd name="connsiteX3" fmla="*/ 0 w 813229"/>
              <a:gd name="connsiteY3" fmla="*/ 333133 h 333133"/>
              <a:gd name="connsiteX4" fmla="*/ 115410 w 813229"/>
              <a:gd name="connsiteY4" fmla="*/ 9340 h 33313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246645 w 1267786"/>
              <a:gd name="connsiteY2" fmla="*/ 333133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89663 w 1287482"/>
              <a:gd name="connsiteY0" fmla="*/ 9340 h 383657"/>
              <a:gd name="connsiteX1" fmla="*/ 1287482 w 1287482"/>
              <a:gd name="connsiteY1" fmla="*/ 0 h 383657"/>
              <a:gd name="connsiteX2" fmla="*/ 922780 w 1287482"/>
              <a:gd name="connsiteY2" fmla="*/ 380703 h 383657"/>
              <a:gd name="connsiteX3" fmla="*/ 0 w 1287482"/>
              <a:gd name="connsiteY3" fmla="*/ 383657 h 383657"/>
              <a:gd name="connsiteX4" fmla="*/ 589663 w 1287482"/>
              <a:gd name="connsiteY4" fmla="*/ 9340 h 383657"/>
              <a:gd name="connsiteX0" fmla="*/ 589663 w 1287482"/>
              <a:gd name="connsiteY0" fmla="*/ 9340 h 383657"/>
              <a:gd name="connsiteX1" fmla="*/ 1287482 w 1287482"/>
              <a:gd name="connsiteY1" fmla="*/ 0 h 383657"/>
              <a:gd name="connsiteX2" fmla="*/ 936849 w 1287482"/>
              <a:gd name="connsiteY2" fmla="*/ 380703 h 383657"/>
              <a:gd name="connsiteX3" fmla="*/ 0 w 1287482"/>
              <a:gd name="connsiteY3" fmla="*/ 383657 h 383657"/>
              <a:gd name="connsiteX4" fmla="*/ 589663 w 1287482"/>
              <a:gd name="connsiteY4" fmla="*/ 9340 h 383657"/>
              <a:gd name="connsiteX0" fmla="*/ 589663 w 1281854"/>
              <a:gd name="connsiteY0" fmla="*/ 0 h 374317"/>
              <a:gd name="connsiteX1" fmla="*/ 1281854 w 1281854"/>
              <a:gd name="connsiteY1" fmla="*/ 17708 h 374317"/>
              <a:gd name="connsiteX2" fmla="*/ 936849 w 1281854"/>
              <a:gd name="connsiteY2" fmla="*/ 371363 h 374317"/>
              <a:gd name="connsiteX3" fmla="*/ 0 w 1281854"/>
              <a:gd name="connsiteY3" fmla="*/ 374317 h 374317"/>
              <a:gd name="connsiteX4" fmla="*/ 589663 w 1281854"/>
              <a:gd name="connsiteY4" fmla="*/ 0 h 374317"/>
              <a:gd name="connsiteX0" fmla="*/ 562419 w 1281854"/>
              <a:gd name="connsiteY0" fmla="*/ 12510 h 356609"/>
              <a:gd name="connsiteX1" fmla="*/ 1281854 w 1281854"/>
              <a:gd name="connsiteY1" fmla="*/ 0 h 356609"/>
              <a:gd name="connsiteX2" fmla="*/ 936849 w 1281854"/>
              <a:gd name="connsiteY2" fmla="*/ 353655 h 356609"/>
              <a:gd name="connsiteX3" fmla="*/ 0 w 1281854"/>
              <a:gd name="connsiteY3" fmla="*/ 356609 h 356609"/>
              <a:gd name="connsiteX4" fmla="*/ 562419 w 1281854"/>
              <a:gd name="connsiteY4" fmla="*/ 12510 h 356609"/>
              <a:gd name="connsiteX0" fmla="*/ 579184 w 1281854"/>
              <a:gd name="connsiteY0" fmla="*/ 0 h 361726"/>
              <a:gd name="connsiteX1" fmla="*/ 1281854 w 1281854"/>
              <a:gd name="connsiteY1" fmla="*/ 5117 h 361726"/>
              <a:gd name="connsiteX2" fmla="*/ 936849 w 1281854"/>
              <a:gd name="connsiteY2" fmla="*/ 358772 h 361726"/>
              <a:gd name="connsiteX3" fmla="*/ 0 w 1281854"/>
              <a:gd name="connsiteY3" fmla="*/ 361726 h 361726"/>
              <a:gd name="connsiteX4" fmla="*/ 579184 w 1281854"/>
              <a:gd name="connsiteY4" fmla="*/ 0 h 361726"/>
              <a:gd name="connsiteX0" fmla="*/ 579184 w 1279759"/>
              <a:gd name="connsiteY0" fmla="*/ 7473 h 369199"/>
              <a:gd name="connsiteX1" fmla="*/ 1279759 w 1279759"/>
              <a:gd name="connsiteY1" fmla="*/ 0 h 369199"/>
              <a:gd name="connsiteX2" fmla="*/ 936849 w 1279759"/>
              <a:gd name="connsiteY2" fmla="*/ 366245 h 369199"/>
              <a:gd name="connsiteX3" fmla="*/ 0 w 1279759"/>
              <a:gd name="connsiteY3" fmla="*/ 369199 h 369199"/>
              <a:gd name="connsiteX4" fmla="*/ 579184 w 1279759"/>
              <a:gd name="connsiteY4" fmla="*/ 7473 h 369199"/>
              <a:gd name="connsiteX0" fmla="*/ 579184 w 1279759"/>
              <a:gd name="connsiteY0" fmla="*/ 7473 h 369199"/>
              <a:gd name="connsiteX1" fmla="*/ 1279759 w 1279759"/>
              <a:gd name="connsiteY1" fmla="*/ 0 h 369199"/>
              <a:gd name="connsiteX2" fmla="*/ 922180 w 1279759"/>
              <a:gd name="connsiteY2" fmla="*/ 366245 h 369199"/>
              <a:gd name="connsiteX3" fmla="*/ 0 w 1279759"/>
              <a:gd name="connsiteY3" fmla="*/ 369199 h 369199"/>
              <a:gd name="connsiteX4" fmla="*/ 579184 w 1279759"/>
              <a:gd name="connsiteY4" fmla="*/ 7473 h 369199"/>
              <a:gd name="connsiteX0" fmla="*/ 579184 w 1279759"/>
              <a:gd name="connsiteY0" fmla="*/ 7473 h 369199"/>
              <a:gd name="connsiteX1" fmla="*/ 1279759 w 1279759"/>
              <a:gd name="connsiteY1" fmla="*/ 0 h 369199"/>
              <a:gd name="connsiteX2" fmla="*/ 922180 w 1279759"/>
              <a:gd name="connsiteY2" fmla="*/ 366245 h 369199"/>
              <a:gd name="connsiteX3" fmla="*/ 0 w 1279759"/>
              <a:gd name="connsiteY3" fmla="*/ 369199 h 369199"/>
              <a:gd name="connsiteX4" fmla="*/ 579184 w 1279759"/>
              <a:gd name="connsiteY4" fmla="*/ 7473 h 369199"/>
              <a:gd name="connsiteX0" fmla="*/ 574993 w 1279759"/>
              <a:gd name="connsiteY0" fmla="*/ 9991 h 369199"/>
              <a:gd name="connsiteX1" fmla="*/ 1279759 w 1279759"/>
              <a:gd name="connsiteY1" fmla="*/ 0 h 369199"/>
              <a:gd name="connsiteX2" fmla="*/ 922180 w 1279759"/>
              <a:gd name="connsiteY2" fmla="*/ 366245 h 369199"/>
              <a:gd name="connsiteX3" fmla="*/ 0 w 1279759"/>
              <a:gd name="connsiteY3" fmla="*/ 369199 h 369199"/>
              <a:gd name="connsiteX4" fmla="*/ 574993 w 1279759"/>
              <a:gd name="connsiteY4" fmla="*/ 9991 h 369199"/>
              <a:gd name="connsiteX0" fmla="*/ 574993 w 1279759"/>
              <a:gd name="connsiteY0" fmla="*/ 7472 h 369199"/>
              <a:gd name="connsiteX1" fmla="*/ 1279759 w 1279759"/>
              <a:gd name="connsiteY1" fmla="*/ 0 h 369199"/>
              <a:gd name="connsiteX2" fmla="*/ 922180 w 1279759"/>
              <a:gd name="connsiteY2" fmla="*/ 366245 h 369199"/>
              <a:gd name="connsiteX3" fmla="*/ 0 w 1279759"/>
              <a:gd name="connsiteY3" fmla="*/ 369199 h 369199"/>
              <a:gd name="connsiteX4" fmla="*/ 574993 w 1279759"/>
              <a:gd name="connsiteY4" fmla="*/ 7472 h 369199"/>
              <a:gd name="connsiteX0" fmla="*/ 583376 w 1279759"/>
              <a:gd name="connsiteY0" fmla="*/ 4954 h 369199"/>
              <a:gd name="connsiteX1" fmla="*/ 1279759 w 1279759"/>
              <a:gd name="connsiteY1" fmla="*/ 0 h 369199"/>
              <a:gd name="connsiteX2" fmla="*/ 922180 w 1279759"/>
              <a:gd name="connsiteY2" fmla="*/ 366245 h 369199"/>
              <a:gd name="connsiteX3" fmla="*/ 0 w 1279759"/>
              <a:gd name="connsiteY3" fmla="*/ 369199 h 369199"/>
              <a:gd name="connsiteX4" fmla="*/ 583376 w 1279759"/>
              <a:gd name="connsiteY4" fmla="*/ 4954 h 369199"/>
              <a:gd name="connsiteX0" fmla="*/ 583376 w 1279759"/>
              <a:gd name="connsiteY0" fmla="*/ 1763 h 369199"/>
              <a:gd name="connsiteX1" fmla="*/ 1279759 w 1279759"/>
              <a:gd name="connsiteY1" fmla="*/ 0 h 369199"/>
              <a:gd name="connsiteX2" fmla="*/ 922180 w 1279759"/>
              <a:gd name="connsiteY2" fmla="*/ 366245 h 369199"/>
              <a:gd name="connsiteX3" fmla="*/ 0 w 1279759"/>
              <a:gd name="connsiteY3" fmla="*/ 369199 h 369199"/>
              <a:gd name="connsiteX4" fmla="*/ 583376 w 1279759"/>
              <a:gd name="connsiteY4" fmla="*/ 1763 h 369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9759" h="369199">
                <a:moveTo>
                  <a:pt x="583376" y="1763"/>
                </a:moveTo>
                <a:lnTo>
                  <a:pt x="1279759" y="0"/>
                </a:lnTo>
                <a:lnTo>
                  <a:pt x="922180" y="366245"/>
                </a:lnTo>
                <a:lnTo>
                  <a:pt x="0" y="369199"/>
                </a:lnTo>
                <a:lnTo>
                  <a:pt x="583376" y="1763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80000"/>
                  <a:lumOff val="20000"/>
                </a:schemeClr>
              </a:gs>
              <a:gs pos="68000">
                <a:schemeClr val="accent2">
                  <a:lumMod val="8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75" name="Rectangle 15">
            <a:extLst>
              <a:ext uri="{FF2B5EF4-FFF2-40B4-BE49-F238E27FC236}">
                <a16:creationId xmlns:a16="http://schemas.microsoft.com/office/drawing/2014/main" id="{F15D79BB-58F8-442A-91D3-26453D5D907A}"/>
              </a:ext>
            </a:extLst>
          </p:cNvPr>
          <p:cNvSpPr/>
          <p:nvPr/>
        </p:nvSpPr>
        <p:spPr>
          <a:xfrm rot="5400000">
            <a:off x="184416" y="2736395"/>
            <a:ext cx="1189891" cy="349200"/>
          </a:xfrm>
          <a:custGeom>
            <a:avLst/>
            <a:gdLst>
              <a:gd name="connsiteX0" fmla="*/ 0 w 792088"/>
              <a:gd name="connsiteY0" fmla="*/ 0 h 163995"/>
              <a:gd name="connsiteX1" fmla="*/ 792088 w 792088"/>
              <a:gd name="connsiteY1" fmla="*/ 0 h 163995"/>
              <a:gd name="connsiteX2" fmla="*/ 792088 w 792088"/>
              <a:gd name="connsiteY2" fmla="*/ 163995 h 163995"/>
              <a:gd name="connsiteX3" fmla="*/ 0 w 792088"/>
              <a:gd name="connsiteY3" fmla="*/ 163995 h 163995"/>
              <a:gd name="connsiteX4" fmla="*/ 0 w 792088"/>
              <a:gd name="connsiteY4" fmla="*/ 0 h 163995"/>
              <a:gd name="connsiteX0" fmla="*/ 115410 w 792088"/>
              <a:gd name="connsiteY0" fmla="*/ 0 h 323793"/>
              <a:gd name="connsiteX1" fmla="*/ 792088 w 792088"/>
              <a:gd name="connsiteY1" fmla="*/ 159798 h 323793"/>
              <a:gd name="connsiteX2" fmla="*/ 792088 w 792088"/>
              <a:gd name="connsiteY2" fmla="*/ 323793 h 323793"/>
              <a:gd name="connsiteX3" fmla="*/ 0 w 792088"/>
              <a:gd name="connsiteY3" fmla="*/ 323793 h 323793"/>
              <a:gd name="connsiteX4" fmla="*/ 115410 w 792088"/>
              <a:gd name="connsiteY4" fmla="*/ 0 h 323793"/>
              <a:gd name="connsiteX0" fmla="*/ 115410 w 797373"/>
              <a:gd name="connsiteY0" fmla="*/ 4054 h 327847"/>
              <a:gd name="connsiteX1" fmla="*/ 797373 w 797373"/>
              <a:gd name="connsiteY1" fmla="*/ 0 h 327847"/>
              <a:gd name="connsiteX2" fmla="*/ 792088 w 797373"/>
              <a:gd name="connsiteY2" fmla="*/ 327847 h 327847"/>
              <a:gd name="connsiteX3" fmla="*/ 0 w 797373"/>
              <a:gd name="connsiteY3" fmla="*/ 327847 h 327847"/>
              <a:gd name="connsiteX4" fmla="*/ 115410 w 797373"/>
              <a:gd name="connsiteY4" fmla="*/ 4054 h 327847"/>
              <a:gd name="connsiteX0" fmla="*/ 115410 w 797373"/>
              <a:gd name="connsiteY0" fmla="*/ 0 h 323793"/>
              <a:gd name="connsiteX1" fmla="*/ 797373 w 797373"/>
              <a:gd name="connsiteY1" fmla="*/ 1231 h 323793"/>
              <a:gd name="connsiteX2" fmla="*/ 792088 w 797373"/>
              <a:gd name="connsiteY2" fmla="*/ 323793 h 323793"/>
              <a:gd name="connsiteX3" fmla="*/ 0 w 797373"/>
              <a:gd name="connsiteY3" fmla="*/ 323793 h 323793"/>
              <a:gd name="connsiteX4" fmla="*/ 115410 w 797373"/>
              <a:gd name="connsiteY4" fmla="*/ 0 h 323793"/>
              <a:gd name="connsiteX0" fmla="*/ 115410 w 797373"/>
              <a:gd name="connsiteY0" fmla="*/ 9340 h 333133"/>
              <a:gd name="connsiteX1" fmla="*/ 797373 w 797373"/>
              <a:gd name="connsiteY1" fmla="*/ 0 h 333133"/>
              <a:gd name="connsiteX2" fmla="*/ 792088 w 797373"/>
              <a:gd name="connsiteY2" fmla="*/ 333133 h 333133"/>
              <a:gd name="connsiteX3" fmla="*/ 0 w 797373"/>
              <a:gd name="connsiteY3" fmla="*/ 333133 h 333133"/>
              <a:gd name="connsiteX4" fmla="*/ 115410 w 797373"/>
              <a:gd name="connsiteY4" fmla="*/ 9340 h 333133"/>
              <a:gd name="connsiteX0" fmla="*/ 115410 w 813229"/>
              <a:gd name="connsiteY0" fmla="*/ 9340 h 333133"/>
              <a:gd name="connsiteX1" fmla="*/ 813229 w 813229"/>
              <a:gd name="connsiteY1" fmla="*/ 0 h 333133"/>
              <a:gd name="connsiteX2" fmla="*/ 792088 w 813229"/>
              <a:gd name="connsiteY2" fmla="*/ 333133 h 333133"/>
              <a:gd name="connsiteX3" fmla="*/ 0 w 813229"/>
              <a:gd name="connsiteY3" fmla="*/ 333133 h 333133"/>
              <a:gd name="connsiteX4" fmla="*/ 115410 w 813229"/>
              <a:gd name="connsiteY4" fmla="*/ 9340 h 33313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246645 w 1267786"/>
              <a:gd name="connsiteY2" fmla="*/ 333133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164342 w 1267786"/>
              <a:gd name="connsiteY2" fmla="*/ 351014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332460 w 1030279"/>
              <a:gd name="connsiteY0" fmla="*/ 9340 h 370132"/>
              <a:gd name="connsiteX1" fmla="*/ 1030279 w 1030279"/>
              <a:gd name="connsiteY1" fmla="*/ 0 h 370132"/>
              <a:gd name="connsiteX2" fmla="*/ 926835 w 1030279"/>
              <a:gd name="connsiteY2" fmla="*/ 351014 h 370132"/>
              <a:gd name="connsiteX3" fmla="*/ 0 w 1030279"/>
              <a:gd name="connsiteY3" fmla="*/ 370132 h 370132"/>
              <a:gd name="connsiteX4" fmla="*/ 332460 w 1030279"/>
              <a:gd name="connsiteY4" fmla="*/ 9340 h 370132"/>
              <a:gd name="connsiteX0" fmla="*/ 350273 w 1048092"/>
              <a:gd name="connsiteY0" fmla="*/ 9340 h 358256"/>
              <a:gd name="connsiteX1" fmla="*/ 1048092 w 1048092"/>
              <a:gd name="connsiteY1" fmla="*/ 0 h 358256"/>
              <a:gd name="connsiteX2" fmla="*/ 944648 w 1048092"/>
              <a:gd name="connsiteY2" fmla="*/ 351014 h 358256"/>
              <a:gd name="connsiteX3" fmla="*/ 0 w 1048092"/>
              <a:gd name="connsiteY3" fmla="*/ 358256 h 358256"/>
              <a:gd name="connsiteX4" fmla="*/ 350273 w 1048092"/>
              <a:gd name="connsiteY4" fmla="*/ 9340 h 358256"/>
              <a:gd name="connsiteX0" fmla="*/ 344336 w 1048092"/>
              <a:gd name="connsiteY0" fmla="*/ 0 h 360791"/>
              <a:gd name="connsiteX1" fmla="*/ 1048092 w 1048092"/>
              <a:gd name="connsiteY1" fmla="*/ 2535 h 360791"/>
              <a:gd name="connsiteX2" fmla="*/ 944648 w 1048092"/>
              <a:gd name="connsiteY2" fmla="*/ 353549 h 360791"/>
              <a:gd name="connsiteX3" fmla="*/ 0 w 1048092"/>
              <a:gd name="connsiteY3" fmla="*/ 360791 h 360791"/>
              <a:gd name="connsiteX4" fmla="*/ 344336 w 1048092"/>
              <a:gd name="connsiteY4" fmla="*/ 0 h 360791"/>
              <a:gd name="connsiteX0" fmla="*/ 344336 w 1042154"/>
              <a:gd name="connsiteY0" fmla="*/ 3403 h 364194"/>
              <a:gd name="connsiteX1" fmla="*/ 1042154 w 1042154"/>
              <a:gd name="connsiteY1" fmla="*/ 0 h 364194"/>
              <a:gd name="connsiteX2" fmla="*/ 944648 w 1042154"/>
              <a:gd name="connsiteY2" fmla="*/ 356952 h 364194"/>
              <a:gd name="connsiteX3" fmla="*/ 0 w 1042154"/>
              <a:gd name="connsiteY3" fmla="*/ 364194 h 364194"/>
              <a:gd name="connsiteX4" fmla="*/ 344336 w 1042154"/>
              <a:gd name="connsiteY4" fmla="*/ 3403 h 364194"/>
              <a:gd name="connsiteX0" fmla="*/ 350274 w 1042154"/>
              <a:gd name="connsiteY0" fmla="*/ 0 h 366729"/>
              <a:gd name="connsiteX1" fmla="*/ 1042154 w 1042154"/>
              <a:gd name="connsiteY1" fmla="*/ 2535 h 366729"/>
              <a:gd name="connsiteX2" fmla="*/ 944648 w 1042154"/>
              <a:gd name="connsiteY2" fmla="*/ 359487 h 366729"/>
              <a:gd name="connsiteX3" fmla="*/ 0 w 1042154"/>
              <a:gd name="connsiteY3" fmla="*/ 366729 h 366729"/>
              <a:gd name="connsiteX4" fmla="*/ 350274 w 1042154"/>
              <a:gd name="connsiteY4" fmla="*/ 0 h 366729"/>
              <a:gd name="connsiteX0" fmla="*/ 350274 w 1054029"/>
              <a:gd name="connsiteY0" fmla="*/ 9340 h 376069"/>
              <a:gd name="connsiteX1" fmla="*/ 1054029 w 1054029"/>
              <a:gd name="connsiteY1" fmla="*/ 0 h 376069"/>
              <a:gd name="connsiteX2" fmla="*/ 944648 w 1054029"/>
              <a:gd name="connsiteY2" fmla="*/ 368827 h 376069"/>
              <a:gd name="connsiteX3" fmla="*/ 0 w 1054029"/>
              <a:gd name="connsiteY3" fmla="*/ 376069 h 376069"/>
              <a:gd name="connsiteX4" fmla="*/ 350274 w 1054029"/>
              <a:gd name="connsiteY4" fmla="*/ 9340 h 376069"/>
              <a:gd name="connsiteX0" fmla="*/ 350274 w 944648"/>
              <a:gd name="connsiteY0" fmla="*/ 0 h 366729"/>
              <a:gd name="connsiteX1" fmla="*/ 875899 w 944648"/>
              <a:gd name="connsiteY1" fmla="*/ 79725 h 366729"/>
              <a:gd name="connsiteX2" fmla="*/ 944648 w 944648"/>
              <a:gd name="connsiteY2" fmla="*/ 359487 h 366729"/>
              <a:gd name="connsiteX3" fmla="*/ 0 w 944648"/>
              <a:gd name="connsiteY3" fmla="*/ 366729 h 366729"/>
              <a:gd name="connsiteX4" fmla="*/ 350274 w 944648"/>
              <a:gd name="connsiteY4" fmla="*/ 0 h 366729"/>
              <a:gd name="connsiteX0" fmla="*/ 350274 w 1042153"/>
              <a:gd name="connsiteY0" fmla="*/ 0 h 366729"/>
              <a:gd name="connsiteX1" fmla="*/ 1042153 w 1042153"/>
              <a:gd name="connsiteY1" fmla="*/ 2535 h 366729"/>
              <a:gd name="connsiteX2" fmla="*/ 944648 w 1042153"/>
              <a:gd name="connsiteY2" fmla="*/ 359487 h 366729"/>
              <a:gd name="connsiteX3" fmla="*/ 0 w 1042153"/>
              <a:gd name="connsiteY3" fmla="*/ 366729 h 366729"/>
              <a:gd name="connsiteX4" fmla="*/ 350274 w 1042153"/>
              <a:gd name="connsiteY4" fmla="*/ 0 h 366729"/>
              <a:gd name="connsiteX0" fmla="*/ 350274 w 1042153"/>
              <a:gd name="connsiteY0" fmla="*/ 0 h 373135"/>
              <a:gd name="connsiteX1" fmla="*/ 1042153 w 1042153"/>
              <a:gd name="connsiteY1" fmla="*/ 2535 h 373135"/>
              <a:gd name="connsiteX2" fmla="*/ 937824 w 1042153"/>
              <a:gd name="connsiteY2" fmla="*/ 373135 h 373135"/>
              <a:gd name="connsiteX3" fmla="*/ 0 w 1042153"/>
              <a:gd name="connsiteY3" fmla="*/ 366729 h 373135"/>
              <a:gd name="connsiteX4" fmla="*/ 350274 w 1042153"/>
              <a:gd name="connsiteY4" fmla="*/ 0 h 373135"/>
              <a:gd name="connsiteX0" fmla="*/ 350274 w 1042153"/>
              <a:gd name="connsiteY0" fmla="*/ 0 h 379959"/>
              <a:gd name="connsiteX1" fmla="*/ 1042153 w 1042153"/>
              <a:gd name="connsiteY1" fmla="*/ 2535 h 379959"/>
              <a:gd name="connsiteX2" fmla="*/ 931000 w 1042153"/>
              <a:gd name="connsiteY2" fmla="*/ 379959 h 379959"/>
              <a:gd name="connsiteX3" fmla="*/ 0 w 1042153"/>
              <a:gd name="connsiteY3" fmla="*/ 366729 h 379959"/>
              <a:gd name="connsiteX4" fmla="*/ 350274 w 1042153"/>
              <a:gd name="connsiteY4" fmla="*/ 0 h 379959"/>
              <a:gd name="connsiteX0" fmla="*/ 341891 w 1033770"/>
              <a:gd name="connsiteY0" fmla="*/ 0 h 379959"/>
              <a:gd name="connsiteX1" fmla="*/ 1033770 w 1033770"/>
              <a:gd name="connsiteY1" fmla="*/ 2535 h 379959"/>
              <a:gd name="connsiteX2" fmla="*/ 922617 w 1033770"/>
              <a:gd name="connsiteY2" fmla="*/ 379959 h 379959"/>
              <a:gd name="connsiteX3" fmla="*/ 0 w 1033770"/>
              <a:gd name="connsiteY3" fmla="*/ 376782 h 379959"/>
              <a:gd name="connsiteX4" fmla="*/ 341891 w 1033770"/>
              <a:gd name="connsiteY4" fmla="*/ 0 h 379959"/>
              <a:gd name="connsiteX0" fmla="*/ 379613 w 1033770"/>
              <a:gd name="connsiteY0" fmla="*/ 25110 h 377424"/>
              <a:gd name="connsiteX1" fmla="*/ 1033770 w 1033770"/>
              <a:gd name="connsiteY1" fmla="*/ 0 h 377424"/>
              <a:gd name="connsiteX2" fmla="*/ 922617 w 1033770"/>
              <a:gd name="connsiteY2" fmla="*/ 377424 h 377424"/>
              <a:gd name="connsiteX3" fmla="*/ 0 w 1033770"/>
              <a:gd name="connsiteY3" fmla="*/ 374247 h 377424"/>
              <a:gd name="connsiteX4" fmla="*/ 379613 w 1033770"/>
              <a:gd name="connsiteY4" fmla="*/ 25110 h 377424"/>
              <a:gd name="connsiteX0" fmla="*/ 356561 w 1033770"/>
              <a:gd name="connsiteY0" fmla="*/ 17570 h 377424"/>
              <a:gd name="connsiteX1" fmla="*/ 1033770 w 1033770"/>
              <a:gd name="connsiteY1" fmla="*/ 0 h 377424"/>
              <a:gd name="connsiteX2" fmla="*/ 922617 w 1033770"/>
              <a:gd name="connsiteY2" fmla="*/ 377424 h 377424"/>
              <a:gd name="connsiteX3" fmla="*/ 0 w 1033770"/>
              <a:gd name="connsiteY3" fmla="*/ 374247 h 377424"/>
              <a:gd name="connsiteX4" fmla="*/ 356561 w 1033770"/>
              <a:gd name="connsiteY4" fmla="*/ 17570 h 377424"/>
              <a:gd name="connsiteX0" fmla="*/ 356561 w 1023292"/>
              <a:gd name="connsiteY0" fmla="*/ 0 h 359854"/>
              <a:gd name="connsiteX1" fmla="*/ 1023292 w 1023292"/>
              <a:gd name="connsiteY1" fmla="*/ 7563 h 359854"/>
              <a:gd name="connsiteX2" fmla="*/ 922617 w 1023292"/>
              <a:gd name="connsiteY2" fmla="*/ 359854 h 359854"/>
              <a:gd name="connsiteX3" fmla="*/ 0 w 1023292"/>
              <a:gd name="connsiteY3" fmla="*/ 356677 h 359854"/>
              <a:gd name="connsiteX4" fmla="*/ 356561 w 1023292"/>
              <a:gd name="connsiteY4" fmla="*/ 0 h 359854"/>
              <a:gd name="connsiteX0" fmla="*/ 356561 w 1014909"/>
              <a:gd name="connsiteY0" fmla="*/ 0 h 359854"/>
              <a:gd name="connsiteX1" fmla="*/ 1014909 w 1014909"/>
              <a:gd name="connsiteY1" fmla="*/ 115634 h 359854"/>
              <a:gd name="connsiteX2" fmla="*/ 922617 w 1014909"/>
              <a:gd name="connsiteY2" fmla="*/ 359854 h 359854"/>
              <a:gd name="connsiteX3" fmla="*/ 0 w 1014909"/>
              <a:gd name="connsiteY3" fmla="*/ 356677 h 359854"/>
              <a:gd name="connsiteX4" fmla="*/ 356561 w 1014909"/>
              <a:gd name="connsiteY4" fmla="*/ 0 h 359854"/>
              <a:gd name="connsiteX0" fmla="*/ 356561 w 1044249"/>
              <a:gd name="connsiteY0" fmla="*/ 0 h 359854"/>
              <a:gd name="connsiteX1" fmla="*/ 1044249 w 1044249"/>
              <a:gd name="connsiteY1" fmla="*/ 23 h 359854"/>
              <a:gd name="connsiteX2" fmla="*/ 922617 w 1044249"/>
              <a:gd name="connsiteY2" fmla="*/ 359854 h 359854"/>
              <a:gd name="connsiteX3" fmla="*/ 0 w 1044249"/>
              <a:gd name="connsiteY3" fmla="*/ 356677 h 359854"/>
              <a:gd name="connsiteX4" fmla="*/ 356561 w 1044249"/>
              <a:gd name="connsiteY4" fmla="*/ 0 h 359854"/>
              <a:gd name="connsiteX0" fmla="*/ 352370 w 1044249"/>
              <a:gd name="connsiteY0" fmla="*/ 0 h 362367"/>
              <a:gd name="connsiteX1" fmla="*/ 1044249 w 1044249"/>
              <a:gd name="connsiteY1" fmla="*/ 2536 h 362367"/>
              <a:gd name="connsiteX2" fmla="*/ 922617 w 1044249"/>
              <a:gd name="connsiteY2" fmla="*/ 362367 h 362367"/>
              <a:gd name="connsiteX3" fmla="*/ 0 w 1044249"/>
              <a:gd name="connsiteY3" fmla="*/ 359190 h 362367"/>
              <a:gd name="connsiteX4" fmla="*/ 352370 w 1044249"/>
              <a:gd name="connsiteY4" fmla="*/ 0 h 362367"/>
              <a:gd name="connsiteX0" fmla="*/ 352370 w 1044249"/>
              <a:gd name="connsiteY0" fmla="*/ 0 h 362367"/>
              <a:gd name="connsiteX1" fmla="*/ 1044249 w 1044249"/>
              <a:gd name="connsiteY1" fmla="*/ 2536 h 362367"/>
              <a:gd name="connsiteX2" fmla="*/ 922617 w 1044249"/>
              <a:gd name="connsiteY2" fmla="*/ 362367 h 362367"/>
              <a:gd name="connsiteX3" fmla="*/ 0 w 1044249"/>
              <a:gd name="connsiteY3" fmla="*/ 359190 h 362367"/>
              <a:gd name="connsiteX4" fmla="*/ 352370 w 1044249"/>
              <a:gd name="connsiteY4" fmla="*/ 0 h 362367"/>
              <a:gd name="connsiteX0" fmla="*/ 352370 w 1044249"/>
              <a:gd name="connsiteY0" fmla="*/ 0 h 362712"/>
              <a:gd name="connsiteX1" fmla="*/ 1044249 w 1044249"/>
              <a:gd name="connsiteY1" fmla="*/ 2536 h 362712"/>
              <a:gd name="connsiteX2" fmla="*/ 922617 w 1044249"/>
              <a:gd name="connsiteY2" fmla="*/ 362367 h 362712"/>
              <a:gd name="connsiteX3" fmla="*/ 0 w 1044249"/>
              <a:gd name="connsiteY3" fmla="*/ 362712 h 362712"/>
              <a:gd name="connsiteX4" fmla="*/ 352370 w 1044249"/>
              <a:gd name="connsiteY4" fmla="*/ 0 h 362712"/>
              <a:gd name="connsiteX0" fmla="*/ 355307 w 1047186"/>
              <a:gd name="connsiteY0" fmla="*/ 0 h 362712"/>
              <a:gd name="connsiteX1" fmla="*/ 1047186 w 1047186"/>
              <a:gd name="connsiteY1" fmla="*/ 2536 h 362712"/>
              <a:gd name="connsiteX2" fmla="*/ 925554 w 1047186"/>
              <a:gd name="connsiteY2" fmla="*/ 362367 h 362712"/>
              <a:gd name="connsiteX3" fmla="*/ 0 w 1047186"/>
              <a:gd name="connsiteY3" fmla="*/ 362712 h 362712"/>
              <a:gd name="connsiteX4" fmla="*/ 355307 w 1047186"/>
              <a:gd name="connsiteY4" fmla="*/ 0 h 362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7186" h="362712">
                <a:moveTo>
                  <a:pt x="355307" y="0"/>
                </a:moveTo>
                <a:lnTo>
                  <a:pt x="1047186" y="2536"/>
                </a:lnTo>
                <a:lnTo>
                  <a:pt x="925554" y="362367"/>
                </a:lnTo>
                <a:lnTo>
                  <a:pt x="0" y="362712"/>
                </a:lnTo>
                <a:lnTo>
                  <a:pt x="355307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0000"/>
                  <a:lumOff val="20000"/>
                </a:schemeClr>
              </a:gs>
              <a:gs pos="68000">
                <a:schemeClr val="accent1">
                  <a:lumMod val="8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76" name="Rectangle 15">
            <a:extLst>
              <a:ext uri="{FF2B5EF4-FFF2-40B4-BE49-F238E27FC236}">
                <a16:creationId xmlns:a16="http://schemas.microsoft.com/office/drawing/2014/main" id="{CBB3C64C-6E12-4FDD-BFDF-957A48EE38FA}"/>
              </a:ext>
            </a:extLst>
          </p:cNvPr>
          <p:cNvSpPr/>
          <p:nvPr/>
        </p:nvSpPr>
        <p:spPr>
          <a:xfrm rot="5400000">
            <a:off x="254777" y="3716207"/>
            <a:ext cx="1049168" cy="349200"/>
          </a:xfrm>
          <a:custGeom>
            <a:avLst/>
            <a:gdLst>
              <a:gd name="connsiteX0" fmla="*/ 0 w 792088"/>
              <a:gd name="connsiteY0" fmla="*/ 0 h 163995"/>
              <a:gd name="connsiteX1" fmla="*/ 792088 w 792088"/>
              <a:gd name="connsiteY1" fmla="*/ 0 h 163995"/>
              <a:gd name="connsiteX2" fmla="*/ 792088 w 792088"/>
              <a:gd name="connsiteY2" fmla="*/ 163995 h 163995"/>
              <a:gd name="connsiteX3" fmla="*/ 0 w 792088"/>
              <a:gd name="connsiteY3" fmla="*/ 163995 h 163995"/>
              <a:gd name="connsiteX4" fmla="*/ 0 w 792088"/>
              <a:gd name="connsiteY4" fmla="*/ 0 h 163995"/>
              <a:gd name="connsiteX0" fmla="*/ 115410 w 792088"/>
              <a:gd name="connsiteY0" fmla="*/ 0 h 323793"/>
              <a:gd name="connsiteX1" fmla="*/ 792088 w 792088"/>
              <a:gd name="connsiteY1" fmla="*/ 159798 h 323793"/>
              <a:gd name="connsiteX2" fmla="*/ 792088 w 792088"/>
              <a:gd name="connsiteY2" fmla="*/ 323793 h 323793"/>
              <a:gd name="connsiteX3" fmla="*/ 0 w 792088"/>
              <a:gd name="connsiteY3" fmla="*/ 323793 h 323793"/>
              <a:gd name="connsiteX4" fmla="*/ 115410 w 792088"/>
              <a:gd name="connsiteY4" fmla="*/ 0 h 323793"/>
              <a:gd name="connsiteX0" fmla="*/ 115410 w 797373"/>
              <a:gd name="connsiteY0" fmla="*/ 4054 h 327847"/>
              <a:gd name="connsiteX1" fmla="*/ 797373 w 797373"/>
              <a:gd name="connsiteY1" fmla="*/ 0 h 327847"/>
              <a:gd name="connsiteX2" fmla="*/ 792088 w 797373"/>
              <a:gd name="connsiteY2" fmla="*/ 327847 h 327847"/>
              <a:gd name="connsiteX3" fmla="*/ 0 w 797373"/>
              <a:gd name="connsiteY3" fmla="*/ 327847 h 327847"/>
              <a:gd name="connsiteX4" fmla="*/ 115410 w 797373"/>
              <a:gd name="connsiteY4" fmla="*/ 4054 h 327847"/>
              <a:gd name="connsiteX0" fmla="*/ 115410 w 797373"/>
              <a:gd name="connsiteY0" fmla="*/ 0 h 323793"/>
              <a:gd name="connsiteX1" fmla="*/ 797373 w 797373"/>
              <a:gd name="connsiteY1" fmla="*/ 1231 h 323793"/>
              <a:gd name="connsiteX2" fmla="*/ 792088 w 797373"/>
              <a:gd name="connsiteY2" fmla="*/ 323793 h 323793"/>
              <a:gd name="connsiteX3" fmla="*/ 0 w 797373"/>
              <a:gd name="connsiteY3" fmla="*/ 323793 h 323793"/>
              <a:gd name="connsiteX4" fmla="*/ 115410 w 797373"/>
              <a:gd name="connsiteY4" fmla="*/ 0 h 323793"/>
              <a:gd name="connsiteX0" fmla="*/ 115410 w 797373"/>
              <a:gd name="connsiteY0" fmla="*/ 9340 h 333133"/>
              <a:gd name="connsiteX1" fmla="*/ 797373 w 797373"/>
              <a:gd name="connsiteY1" fmla="*/ 0 h 333133"/>
              <a:gd name="connsiteX2" fmla="*/ 792088 w 797373"/>
              <a:gd name="connsiteY2" fmla="*/ 333133 h 333133"/>
              <a:gd name="connsiteX3" fmla="*/ 0 w 797373"/>
              <a:gd name="connsiteY3" fmla="*/ 333133 h 333133"/>
              <a:gd name="connsiteX4" fmla="*/ 115410 w 797373"/>
              <a:gd name="connsiteY4" fmla="*/ 9340 h 333133"/>
              <a:gd name="connsiteX0" fmla="*/ 115410 w 813229"/>
              <a:gd name="connsiteY0" fmla="*/ 9340 h 333133"/>
              <a:gd name="connsiteX1" fmla="*/ 813229 w 813229"/>
              <a:gd name="connsiteY1" fmla="*/ 0 h 333133"/>
              <a:gd name="connsiteX2" fmla="*/ 792088 w 813229"/>
              <a:gd name="connsiteY2" fmla="*/ 333133 h 333133"/>
              <a:gd name="connsiteX3" fmla="*/ 0 w 813229"/>
              <a:gd name="connsiteY3" fmla="*/ 333133 h 333133"/>
              <a:gd name="connsiteX4" fmla="*/ 115410 w 813229"/>
              <a:gd name="connsiteY4" fmla="*/ 9340 h 33313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246645 w 1267786"/>
              <a:gd name="connsiteY2" fmla="*/ 333133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164342 w 1267786"/>
              <a:gd name="connsiteY2" fmla="*/ 351014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332460 w 1030279"/>
              <a:gd name="connsiteY0" fmla="*/ 9340 h 370132"/>
              <a:gd name="connsiteX1" fmla="*/ 1030279 w 1030279"/>
              <a:gd name="connsiteY1" fmla="*/ 0 h 370132"/>
              <a:gd name="connsiteX2" fmla="*/ 926835 w 1030279"/>
              <a:gd name="connsiteY2" fmla="*/ 351014 h 370132"/>
              <a:gd name="connsiteX3" fmla="*/ 0 w 1030279"/>
              <a:gd name="connsiteY3" fmla="*/ 370132 h 370132"/>
              <a:gd name="connsiteX4" fmla="*/ 332460 w 1030279"/>
              <a:gd name="connsiteY4" fmla="*/ 9340 h 370132"/>
              <a:gd name="connsiteX0" fmla="*/ 350273 w 1048092"/>
              <a:gd name="connsiteY0" fmla="*/ 9340 h 358256"/>
              <a:gd name="connsiteX1" fmla="*/ 1048092 w 1048092"/>
              <a:gd name="connsiteY1" fmla="*/ 0 h 358256"/>
              <a:gd name="connsiteX2" fmla="*/ 944648 w 1048092"/>
              <a:gd name="connsiteY2" fmla="*/ 351014 h 358256"/>
              <a:gd name="connsiteX3" fmla="*/ 0 w 1048092"/>
              <a:gd name="connsiteY3" fmla="*/ 358256 h 358256"/>
              <a:gd name="connsiteX4" fmla="*/ 350273 w 1048092"/>
              <a:gd name="connsiteY4" fmla="*/ 9340 h 358256"/>
              <a:gd name="connsiteX0" fmla="*/ 344336 w 1048092"/>
              <a:gd name="connsiteY0" fmla="*/ 0 h 360791"/>
              <a:gd name="connsiteX1" fmla="*/ 1048092 w 1048092"/>
              <a:gd name="connsiteY1" fmla="*/ 2535 h 360791"/>
              <a:gd name="connsiteX2" fmla="*/ 944648 w 1048092"/>
              <a:gd name="connsiteY2" fmla="*/ 353549 h 360791"/>
              <a:gd name="connsiteX3" fmla="*/ 0 w 1048092"/>
              <a:gd name="connsiteY3" fmla="*/ 360791 h 360791"/>
              <a:gd name="connsiteX4" fmla="*/ 344336 w 1048092"/>
              <a:gd name="connsiteY4" fmla="*/ 0 h 360791"/>
              <a:gd name="connsiteX0" fmla="*/ 344336 w 1059967"/>
              <a:gd name="connsiteY0" fmla="*/ 0 h 360791"/>
              <a:gd name="connsiteX1" fmla="*/ 1059967 w 1059967"/>
              <a:gd name="connsiteY1" fmla="*/ 8472 h 360791"/>
              <a:gd name="connsiteX2" fmla="*/ 944648 w 1059967"/>
              <a:gd name="connsiteY2" fmla="*/ 353549 h 360791"/>
              <a:gd name="connsiteX3" fmla="*/ 0 w 1059967"/>
              <a:gd name="connsiteY3" fmla="*/ 360791 h 360791"/>
              <a:gd name="connsiteX4" fmla="*/ 344336 w 1059967"/>
              <a:gd name="connsiteY4" fmla="*/ 0 h 360791"/>
              <a:gd name="connsiteX0" fmla="*/ 344336 w 1065905"/>
              <a:gd name="connsiteY0" fmla="*/ 15278 h 376069"/>
              <a:gd name="connsiteX1" fmla="*/ 1065905 w 1065905"/>
              <a:gd name="connsiteY1" fmla="*/ 0 h 376069"/>
              <a:gd name="connsiteX2" fmla="*/ 944648 w 1065905"/>
              <a:gd name="connsiteY2" fmla="*/ 368827 h 376069"/>
              <a:gd name="connsiteX3" fmla="*/ 0 w 1065905"/>
              <a:gd name="connsiteY3" fmla="*/ 376069 h 376069"/>
              <a:gd name="connsiteX4" fmla="*/ 344336 w 1065905"/>
              <a:gd name="connsiteY4" fmla="*/ 15278 h 376069"/>
              <a:gd name="connsiteX0" fmla="*/ 356211 w 1065905"/>
              <a:gd name="connsiteY0" fmla="*/ 3403 h 376069"/>
              <a:gd name="connsiteX1" fmla="*/ 1065905 w 1065905"/>
              <a:gd name="connsiteY1" fmla="*/ 0 h 376069"/>
              <a:gd name="connsiteX2" fmla="*/ 944648 w 1065905"/>
              <a:gd name="connsiteY2" fmla="*/ 368827 h 376069"/>
              <a:gd name="connsiteX3" fmla="*/ 0 w 1065905"/>
              <a:gd name="connsiteY3" fmla="*/ 376069 h 376069"/>
              <a:gd name="connsiteX4" fmla="*/ 356211 w 1065905"/>
              <a:gd name="connsiteY4" fmla="*/ 3403 h 376069"/>
              <a:gd name="connsiteX0" fmla="*/ 356211 w 1170279"/>
              <a:gd name="connsiteY0" fmla="*/ 3403 h 380703"/>
              <a:gd name="connsiteX1" fmla="*/ 1065905 w 1170279"/>
              <a:gd name="connsiteY1" fmla="*/ 0 h 380703"/>
              <a:gd name="connsiteX2" fmla="*/ 1170279 w 1170279"/>
              <a:gd name="connsiteY2" fmla="*/ 380703 h 380703"/>
              <a:gd name="connsiteX3" fmla="*/ 0 w 1170279"/>
              <a:gd name="connsiteY3" fmla="*/ 376069 h 380703"/>
              <a:gd name="connsiteX4" fmla="*/ 356211 w 1170279"/>
              <a:gd name="connsiteY4" fmla="*/ 3403 h 380703"/>
              <a:gd name="connsiteX0" fmla="*/ 100891 w 914959"/>
              <a:gd name="connsiteY0" fmla="*/ 3403 h 382007"/>
              <a:gd name="connsiteX1" fmla="*/ 810585 w 914959"/>
              <a:gd name="connsiteY1" fmla="*/ 0 h 382007"/>
              <a:gd name="connsiteX2" fmla="*/ 914959 w 914959"/>
              <a:gd name="connsiteY2" fmla="*/ 380703 h 382007"/>
              <a:gd name="connsiteX3" fmla="*/ 0 w 914959"/>
              <a:gd name="connsiteY3" fmla="*/ 382007 h 382007"/>
              <a:gd name="connsiteX4" fmla="*/ 100891 w 914959"/>
              <a:gd name="connsiteY4" fmla="*/ 3403 h 382007"/>
              <a:gd name="connsiteX0" fmla="*/ 112766 w 914959"/>
              <a:gd name="connsiteY0" fmla="*/ 0 h 384541"/>
              <a:gd name="connsiteX1" fmla="*/ 810585 w 914959"/>
              <a:gd name="connsiteY1" fmla="*/ 2534 h 384541"/>
              <a:gd name="connsiteX2" fmla="*/ 914959 w 914959"/>
              <a:gd name="connsiteY2" fmla="*/ 383237 h 384541"/>
              <a:gd name="connsiteX3" fmla="*/ 0 w 914959"/>
              <a:gd name="connsiteY3" fmla="*/ 384541 h 384541"/>
              <a:gd name="connsiteX4" fmla="*/ 112766 w 914959"/>
              <a:gd name="connsiteY4" fmla="*/ 0 h 384541"/>
              <a:gd name="connsiteX0" fmla="*/ 112766 w 920896"/>
              <a:gd name="connsiteY0" fmla="*/ 0 h 389175"/>
              <a:gd name="connsiteX1" fmla="*/ 810585 w 920896"/>
              <a:gd name="connsiteY1" fmla="*/ 2534 h 389175"/>
              <a:gd name="connsiteX2" fmla="*/ 920896 w 920896"/>
              <a:gd name="connsiteY2" fmla="*/ 389175 h 389175"/>
              <a:gd name="connsiteX3" fmla="*/ 0 w 920896"/>
              <a:gd name="connsiteY3" fmla="*/ 384541 h 389175"/>
              <a:gd name="connsiteX4" fmla="*/ 112766 w 920896"/>
              <a:gd name="connsiteY4" fmla="*/ 0 h 389175"/>
              <a:gd name="connsiteX0" fmla="*/ 112766 w 825893"/>
              <a:gd name="connsiteY0" fmla="*/ 0 h 384541"/>
              <a:gd name="connsiteX1" fmla="*/ 810585 w 825893"/>
              <a:gd name="connsiteY1" fmla="*/ 2534 h 384541"/>
              <a:gd name="connsiteX2" fmla="*/ 825893 w 825893"/>
              <a:gd name="connsiteY2" fmla="*/ 383238 h 384541"/>
              <a:gd name="connsiteX3" fmla="*/ 0 w 825893"/>
              <a:gd name="connsiteY3" fmla="*/ 384541 h 384541"/>
              <a:gd name="connsiteX4" fmla="*/ 112766 w 825893"/>
              <a:gd name="connsiteY4" fmla="*/ 0 h 384541"/>
              <a:gd name="connsiteX0" fmla="*/ 112766 w 914958"/>
              <a:gd name="connsiteY0" fmla="*/ 0 h 384541"/>
              <a:gd name="connsiteX1" fmla="*/ 810585 w 914958"/>
              <a:gd name="connsiteY1" fmla="*/ 2534 h 384541"/>
              <a:gd name="connsiteX2" fmla="*/ 914958 w 914958"/>
              <a:gd name="connsiteY2" fmla="*/ 377300 h 384541"/>
              <a:gd name="connsiteX3" fmla="*/ 0 w 914958"/>
              <a:gd name="connsiteY3" fmla="*/ 384541 h 384541"/>
              <a:gd name="connsiteX4" fmla="*/ 112766 w 914958"/>
              <a:gd name="connsiteY4" fmla="*/ 0 h 384541"/>
              <a:gd name="connsiteX0" fmla="*/ 112766 w 914958"/>
              <a:gd name="connsiteY0" fmla="*/ 0 h 384541"/>
              <a:gd name="connsiteX1" fmla="*/ 810585 w 914958"/>
              <a:gd name="connsiteY1" fmla="*/ 2534 h 384541"/>
              <a:gd name="connsiteX2" fmla="*/ 914958 w 914958"/>
              <a:gd name="connsiteY2" fmla="*/ 377300 h 384541"/>
              <a:gd name="connsiteX3" fmla="*/ 0 w 914958"/>
              <a:gd name="connsiteY3" fmla="*/ 384541 h 384541"/>
              <a:gd name="connsiteX4" fmla="*/ 112766 w 914958"/>
              <a:gd name="connsiteY4" fmla="*/ 0 h 384541"/>
              <a:gd name="connsiteX0" fmla="*/ 165158 w 914958"/>
              <a:gd name="connsiteY0" fmla="*/ 27989 h 382007"/>
              <a:gd name="connsiteX1" fmla="*/ 810585 w 914958"/>
              <a:gd name="connsiteY1" fmla="*/ 0 h 382007"/>
              <a:gd name="connsiteX2" fmla="*/ 914958 w 914958"/>
              <a:gd name="connsiteY2" fmla="*/ 374766 h 382007"/>
              <a:gd name="connsiteX3" fmla="*/ 0 w 914958"/>
              <a:gd name="connsiteY3" fmla="*/ 382007 h 382007"/>
              <a:gd name="connsiteX4" fmla="*/ 165158 w 914958"/>
              <a:gd name="connsiteY4" fmla="*/ 27989 h 382007"/>
              <a:gd name="connsiteX0" fmla="*/ 119054 w 914958"/>
              <a:gd name="connsiteY0" fmla="*/ 17815 h 382007"/>
              <a:gd name="connsiteX1" fmla="*/ 810585 w 914958"/>
              <a:gd name="connsiteY1" fmla="*/ 0 h 382007"/>
              <a:gd name="connsiteX2" fmla="*/ 914958 w 914958"/>
              <a:gd name="connsiteY2" fmla="*/ 374766 h 382007"/>
              <a:gd name="connsiteX3" fmla="*/ 0 w 914958"/>
              <a:gd name="connsiteY3" fmla="*/ 382007 h 382007"/>
              <a:gd name="connsiteX4" fmla="*/ 119054 w 914958"/>
              <a:gd name="connsiteY4" fmla="*/ 17815 h 382007"/>
              <a:gd name="connsiteX0" fmla="*/ 62471 w 858375"/>
              <a:gd name="connsiteY0" fmla="*/ 17815 h 374766"/>
              <a:gd name="connsiteX1" fmla="*/ 754002 w 858375"/>
              <a:gd name="connsiteY1" fmla="*/ 0 h 374766"/>
              <a:gd name="connsiteX2" fmla="*/ 858375 w 858375"/>
              <a:gd name="connsiteY2" fmla="*/ 374766 h 374766"/>
              <a:gd name="connsiteX3" fmla="*/ 0 w 858375"/>
              <a:gd name="connsiteY3" fmla="*/ 374377 h 374766"/>
              <a:gd name="connsiteX4" fmla="*/ 62471 w 858375"/>
              <a:gd name="connsiteY4" fmla="*/ 17815 h 374766"/>
              <a:gd name="connsiteX0" fmla="*/ 116958 w 912862"/>
              <a:gd name="connsiteY0" fmla="*/ 17815 h 379464"/>
              <a:gd name="connsiteX1" fmla="*/ 808489 w 912862"/>
              <a:gd name="connsiteY1" fmla="*/ 0 h 379464"/>
              <a:gd name="connsiteX2" fmla="*/ 912862 w 912862"/>
              <a:gd name="connsiteY2" fmla="*/ 374766 h 379464"/>
              <a:gd name="connsiteX3" fmla="*/ 0 w 912862"/>
              <a:gd name="connsiteY3" fmla="*/ 379464 h 379464"/>
              <a:gd name="connsiteX4" fmla="*/ 116958 w 912862"/>
              <a:gd name="connsiteY4" fmla="*/ 17815 h 379464"/>
              <a:gd name="connsiteX0" fmla="*/ 116958 w 910767"/>
              <a:gd name="connsiteY0" fmla="*/ 17815 h 379464"/>
              <a:gd name="connsiteX1" fmla="*/ 808489 w 910767"/>
              <a:gd name="connsiteY1" fmla="*/ 0 h 379464"/>
              <a:gd name="connsiteX2" fmla="*/ 910767 w 910767"/>
              <a:gd name="connsiteY2" fmla="*/ 377311 h 379464"/>
              <a:gd name="connsiteX3" fmla="*/ 0 w 910767"/>
              <a:gd name="connsiteY3" fmla="*/ 379464 h 379464"/>
              <a:gd name="connsiteX4" fmla="*/ 116958 w 910767"/>
              <a:gd name="connsiteY4" fmla="*/ 17815 h 379464"/>
              <a:gd name="connsiteX0" fmla="*/ 116958 w 919150"/>
              <a:gd name="connsiteY0" fmla="*/ 17815 h 379854"/>
              <a:gd name="connsiteX1" fmla="*/ 808489 w 919150"/>
              <a:gd name="connsiteY1" fmla="*/ 0 h 379854"/>
              <a:gd name="connsiteX2" fmla="*/ 919150 w 919150"/>
              <a:gd name="connsiteY2" fmla="*/ 379854 h 379854"/>
              <a:gd name="connsiteX3" fmla="*/ 0 w 919150"/>
              <a:gd name="connsiteY3" fmla="*/ 379464 h 379854"/>
              <a:gd name="connsiteX4" fmla="*/ 116958 w 919150"/>
              <a:gd name="connsiteY4" fmla="*/ 17815 h 379854"/>
              <a:gd name="connsiteX0" fmla="*/ 116958 w 919150"/>
              <a:gd name="connsiteY0" fmla="*/ 0 h 362039"/>
              <a:gd name="connsiteX1" fmla="*/ 818967 w 919150"/>
              <a:gd name="connsiteY1" fmla="*/ 2534 h 362039"/>
              <a:gd name="connsiteX2" fmla="*/ 919150 w 919150"/>
              <a:gd name="connsiteY2" fmla="*/ 362039 h 362039"/>
              <a:gd name="connsiteX3" fmla="*/ 0 w 919150"/>
              <a:gd name="connsiteY3" fmla="*/ 361649 h 362039"/>
              <a:gd name="connsiteX4" fmla="*/ 116958 w 919150"/>
              <a:gd name="connsiteY4" fmla="*/ 0 h 362039"/>
              <a:gd name="connsiteX0" fmla="*/ 116958 w 919150"/>
              <a:gd name="connsiteY0" fmla="*/ 0 h 362039"/>
              <a:gd name="connsiteX1" fmla="*/ 806393 w 919150"/>
              <a:gd name="connsiteY1" fmla="*/ 33057 h 362039"/>
              <a:gd name="connsiteX2" fmla="*/ 919150 w 919150"/>
              <a:gd name="connsiteY2" fmla="*/ 362039 h 362039"/>
              <a:gd name="connsiteX3" fmla="*/ 0 w 919150"/>
              <a:gd name="connsiteY3" fmla="*/ 361649 h 362039"/>
              <a:gd name="connsiteX4" fmla="*/ 116958 w 919150"/>
              <a:gd name="connsiteY4" fmla="*/ 0 h 362039"/>
              <a:gd name="connsiteX0" fmla="*/ 116958 w 919150"/>
              <a:gd name="connsiteY0" fmla="*/ 2553 h 364592"/>
              <a:gd name="connsiteX1" fmla="*/ 806393 w 919150"/>
              <a:gd name="connsiteY1" fmla="*/ 0 h 364592"/>
              <a:gd name="connsiteX2" fmla="*/ 919150 w 919150"/>
              <a:gd name="connsiteY2" fmla="*/ 364592 h 364592"/>
              <a:gd name="connsiteX3" fmla="*/ 0 w 919150"/>
              <a:gd name="connsiteY3" fmla="*/ 364202 h 364592"/>
              <a:gd name="connsiteX4" fmla="*/ 116958 w 919150"/>
              <a:gd name="connsiteY4" fmla="*/ 2553 h 364592"/>
              <a:gd name="connsiteX0" fmla="*/ 121150 w 923342"/>
              <a:gd name="connsiteY0" fmla="*/ 2553 h 364592"/>
              <a:gd name="connsiteX1" fmla="*/ 810585 w 923342"/>
              <a:gd name="connsiteY1" fmla="*/ 0 h 364592"/>
              <a:gd name="connsiteX2" fmla="*/ 923342 w 923342"/>
              <a:gd name="connsiteY2" fmla="*/ 364592 h 364592"/>
              <a:gd name="connsiteX3" fmla="*/ 0 w 923342"/>
              <a:gd name="connsiteY3" fmla="*/ 364202 h 364592"/>
              <a:gd name="connsiteX4" fmla="*/ 121150 w 923342"/>
              <a:gd name="connsiteY4" fmla="*/ 2553 h 364592"/>
              <a:gd name="connsiteX0" fmla="*/ 115838 w 923342"/>
              <a:gd name="connsiteY0" fmla="*/ 2553 h 364592"/>
              <a:gd name="connsiteX1" fmla="*/ 810585 w 923342"/>
              <a:gd name="connsiteY1" fmla="*/ 0 h 364592"/>
              <a:gd name="connsiteX2" fmla="*/ 923342 w 923342"/>
              <a:gd name="connsiteY2" fmla="*/ 364592 h 364592"/>
              <a:gd name="connsiteX3" fmla="*/ 0 w 923342"/>
              <a:gd name="connsiteY3" fmla="*/ 364202 h 364592"/>
              <a:gd name="connsiteX4" fmla="*/ 115838 w 923342"/>
              <a:gd name="connsiteY4" fmla="*/ 2553 h 364592"/>
              <a:gd name="connsiteX0" fmla="*/ 115838 w 923342"/>
              <a:gd name="connsiteY0" fmla="*/ 2553 h 367587"/>
              <a:gd name="connsiteX1" fmla="*/ 810585 w 923342"/>
              <a:gd name="connsiteY1" fmla="*/ 0 h 367587"/>
              <a:gd name="connsiteX2" fmla="*/ 923342 w 923342"/>
              <a:gd name="connsiteY2" fmla="*/ 367587 h 367587"/>
              <a:gd name="connsiteX3" fmla="*/ 0 w 923342"/>
              <a:gd name="connsiteY3" fmla="*/ 364202 h 367587"/>
              <a:gd name="connsiteX4" fmla="*/ 115838 w 923342"/>
              <a:gd name="connsiteY4" fmla="*/ 2553 h 367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3342" h="367587">
                <a:moveTo>
                  <a:pt x="115838" y="2553"/>
                </a:moveTo>
                <a:lnTo>
                  <a:pt x="810585" y="0"/>
                </a:lnTo>
                <a:lnTo>
                  <a:pt x="923342" y="367587"/>
                </a:lnTo>
                <a:lnTo>
                  <a:pt x="0" y="364202"/>
                </a:lnTo>
                <a:lnTo>
                  <a:pt x="115838" y="2553"/>
                </a:lnTo>
                <a:close/>
              </a:path>
            </a:pathLst>
          </a:custGeom>
          <a:gradFill flip="none" rotWithShape="1">
            <a:gsLst>
              <a:gs pos="0">
                <a:schemeClr val="accent6">
                  <a:lumMod val="80000"/>
                  <a:lumOff val="20000"/>
                </a:schemeClr>
              </a:gs>
              <a:gs pos="68000">
                <a:schemeClr val="accent6">
                  <a:lumMod val="8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77" name="Rectangle 15">
            <a:extLst>
              <a:ext uri="{FF2B5EF4-FFF2-40B4-BE49-F238E27FC236}">
                <a16:creationId xmlns:a16="http://schemas.microsoft.com/office/drawing/2014/main" id="{F4F3F7FE-2F1D-48E9-9ACB-EDDFA8759562}"/>
              </a:ext>
            </a:extLst>
          </p:cNvPr>
          <p:cNvSpPr/>
          <p:nvPr/>
        </p:nvSpPr>
        <p:spPr>
          <a:xfrm rot="5400000">
            <a:off x="189641" y="4700436"/>
            <a:ext cx="1178607" cy="348366"/>
          </a:xfrm>
          <a:custGeom>
            <a:avLst/>
            <a:gdLst>
              <a:gd name="connsiteX0" fmla="*/ 0 w 792088"/>
              <a:gd name="connsiteY0" fmla="*/ 0 h 163995"/>
              <a:gd name="connsiteX1" fmla="*/ 792088 w 792088"/>
              <a:gd name="connsiteY1" fmla="*/ 0 h 163995"/>
              <a:gd name="connsiteX2" fmla="*/ 792088 w 792088"/>
              <a:gd name="connsiteY2" fmla="*/ 163995 h 163995"/>
              <a:gd name="connsiteX3" fmla="*/ 0 w 792088"/>
              <a:gd name="connsiteY3" fmla="*/ 163995 h 163995"/>
              <a:gd name="connsiteX4" fmla="*/ 0 w 792088"/>
              <a:gd name="connsiteY4" fmla="*/ 0 h 163995"/>
              <a:gd name="connsiteX0" fmla="*/ 115410 w 792088"/>
              <a:gd name="connsiteY0" fmla="*/ 0 h 323793"/>
              <a:gd name="connsiteX1" fmla="*/ 792088 w 792088"/>
              <a:gd name="connsiteY1" fmla="*/ 159798 h 323793"/>
              <a:gd name="connsiteX2" fmla="*/ 792088 w 792088"/>
              <a:gd name="connsiteY2" fmla="*/ 323793 h 323793"/>
              <a:gd name="connsiteX3" fmla="*/ 0 w 792088"/>
              <a:gd name="connsiteY3" fmla="*/ 323793 h 323793"/>
              <a:gd name="connsiteX4" fmla="*/ 115410 w 792088"/>
              <a:gd name="connsiteY4" fmla="*/ 0 h 323793"/>
              <a:gd name="connsiteX0" fmla="*/ 115410 w 797373"/>
              <a:gd name="connsiteY0" fmla="*/ 4054 h 327847"/>
              <a:gd name="connsiteX1" fmla="*/ 797373 w 797373"/>
              <a:gd name="connsiteY1" fmla="*/ 0 h 327847"/>
              <a:gd name="connsiteX2" fmla="*/ 792088 w 797373"/>
              <a:gd name="connsiteY2" fmla="*/ 327847 h 327847"/>
              <a:gd name="connsiteX3" fmla="*/ 0 w 797373"/>
              <a:gd name="connsiteY3" fmla="*/ 327847 h 327847"/>
              <a:gd name="connsiteX4" fmla="*/ 115410 w 797373"/>
              <a:gd name="connsiteY4" fmla="*/ 4054 h 327847"/>
              <a:gd name="connsiteX0" fmla="*/ 115410 w 797373"/>
              <a:gd name="connsiteY0" fmla="*/ 0 h 323793"/>
              <a:gd name="connsiteX1" fmla="*/ 797373 w 797373"/>
              <a:gd name="connsiteY1" fmla="*/ 1231 h 323793"/>
              <a:gd name="connsiteX2" fmla="*/ 792088 w 797373"/>
              <a:gd name="connsiteY2" fmla="*/ 323793 h 323793"/>
              <a:gd name="connsiteX3" fmla="*/ 0 w 797373"/>
              <a:gd name="connsiteY3" fmla="*/ 323793 h 323793"/>
              <a:gd name="connsiteX4" fmla="*/ 115410 w 797373"/>
              <a:gd name="connsiteY4" fmla="*/ 0 h 323793"/>
              <a:gd name="connsiteX0" fmla="*/ 115410 w 797373"/>
              <a:gd name="connsiteY0" fmla="*/ 9340 h 333133"/>
              <a:gd name="connsiteX1" fmla="*/ 797373 w 797373"/>
              <a:gd name="connsiteY1" fmla="*/ 0 h 333133"/>
              <a:gd name="connsiteX2" fmla="*/ 792088 w 797373"/>
              <a:gd name="connsiteY2" fmla="*/ 333133 h 333133"/>
              <a:gd name="connsiteX3" fmla="*/ 0 w 797373"/>
              <a:gd name="connsiteY3" fmla="*/ 333133 h 333133"/>
              <a:gd name="connsiteX4" fmla="*/ 115410 w 797373"/>
              <a:gd name="connsiteY4" fmla="*/ 9340 h 333133"/>
              <a:gd name="connsiteX0" fmla="*/ 115410 w 813229"/>
              <a:gd name="connsiteY0" fmla="*/ 9340 h 333133"/>
              <a:gd name="connsiteX1" fmla="*/ 813229 w 813229"/>
              <a:gd name="connsiteY1" fmla="*/ 0 h 333133"/>
              <a:gd name="connsiteX2" fmla="*/ 792088 w 813229"/>
              <a:gd name="connsiteY2" fmla="*/ 333133 h 333133"/>
              <a:gd name="connsiteX3" fmla="*/ 0 w 813229"/>
              <a:gd name="connsiteY3" fmla="*/ 333133 h 333133"/>
              <a:gd name="connsiteX4" fmla="*/ 115410 w 813229"/>
              <a:gd name="connsiteY4" fmla="*/ 9340 h 33313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246645 w 1267786"/>
              <a:gd name="connsiteY2" fmla="*/ 333133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164342 w 1267786"/>
              <a:gd name="connsiteY2" fmla="*/ 351014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332460 w 1030279"/>
              <a:gd name="connsiteY0" fmla="*/ 9340 h 370132"/>
              <a:gd name="connsiteX1" fmla="*/ 1030279 w 1030279"/>
              <a:gd name="connsiteY1" fmla="*/ 0 h 370132"/>
              <a:gd name="connsiteX2" fmla="*/ 926835 w 1030279"/>
              <a:gd name="connsiteY2" fmla="*/ 351014 h 370132"/>
              <a:gd name="connsiteX3" fmla="*/ 0 w 1030279"/>
              <a:gd name="connsiteY3" fmla="*/ 370132 h 370132"/>
              <a:gd name="connsiteX4" fmla="*/ 332460 w 1030279"/>
              <a:gd name="connsiteY4" fmla="*/ 9340 h 370132"/>
              <a:gd name="connsiteX0" fmla="*/ 350273 w 1048092"/>
              <a:gd name="connsiteY0" fmla="*/ 9340 h 358256"/>
              <a:gd name="connsiteX1" fmla="*/ 1048092 w 1048092"/>
              <a:gd name="connsiteY1" fmla="*/ 0 h 358256"/>
              <a:gd name="connsiteX2" fmla="*/ 944648 w 1048092"/>
              <a:gd name="connsiteY2" fmla="*/ 351014 h 358256"/>
              <a:gd name="connsiteX3" fmla="*/ 0 w 1048092"/>
              <a:gd name="connsiteY3" fmla="*/ 358256 h 358256"/>
              <a:gd name="connsiteX4" fmla="*/ 350273 w 1048092"/>
              <a:gd name="connsiteY4" fmla="*/ 9340 h 358256"/>
              <a:gd name="connsiteX0" fmla="*/ 344336 w 1048092"/>
              <a:gd name="connsiteY0" fmla="*/ 0 h 360791"/>
              <a:gd name="connsiteX1" fmla="*/ 1048092 w 1048092"/>
              <a:gd name="connsiteY1" fmla="*/ 2535 h 360791"/>
              <a:gd name="connsiteX2" fmla="*/ 944648 w 1048092"/>
              <a:gd name="connsiteY2" fmla="*/ 353549 h 360791"/>
              <a:gd name="connsiteX3" fmla="*/ 0 w 1048092"/>
              <a:gd name="connsiteY3" fmla="*/ 360791 h 360791"/>
              <a:gd name="connsiteX4" fmla="*/ 344336 w 1048092"/>
              <a:gd name="connsiteY4" fmla="*/ 0 h 360791"/>
              <a:gd name="connsiteX0" fmla="*/ 344336 w 1059967"/>
              <a:gd name="connsiteY0" fmla="*/ 0 h 360791"/>
              <a:gd name="connsiteX1" fmla="*/ 1059967 w 1059967"/>
              <a:gd name="connsiteY1" fmla="*/ 8472 h 360791"/>
              <a:gd name="connsiteX2" fmla="*/ 944648 w 1059967"/>
              <a:gd name="connsiteY2" fmla="*/ 353549 h 360791"/>
              <a:gd name="connsiteX3" fmla="*/ 0 w 1059967"/>
              <a:gd name="connsiteY3" fmla="*/ 360791 h 360791"/>
              <a:gd name="connsiteX4" fmla="*/ 344336 w 1059967"/>
              <a:gd name="connsiteY4" fmla="*/ 0 h 360791"/>
              <a:gd name="connsiteX0" fmla="*/ 344336 w 1065905"/>
              <a:gd name="connsiteY0" fmla="*/ 15278 h 376069"/>
              <a:gd name="connsiteX1" fmla="*/ 1065905 w 1065905"/>
              <a:gd name="connsiteY1" fmla="*/ 0 h 376069"/>
              <a:gd name="connsiteX2" fmla="*/ 944648 w 1065905"/>
              <a:gd name="connsiteY2" fmla="*/ 368827 h 376069"/>
              <a:gd name="connsiteX3" fmla="*/ 0 w 1065905"/>
              <a:gd name="connsiteY3" fmla="*/ 376069 h 376069"/>
              <a:gd name="connsiteX4" fmla="*/ 344336 w 1065905"/>
              <a:gd name="connsiteY4" fmla="*/ 15278 h 376069"/>
              <a:gd name="connsiteX0" fmla="*/ 356211 w 1065905"/>
              <a:gd name="connsiteY0" fmla="*/ 3403 h 376069"/>
              <a:gd name="connsiteX1" fmla="*/ 1065905 w 1065905"/>
              <a:gd name="connsiteY1" fmla="*/ 0 h 376069"/>
              <a:gd name="connsiteX2" fmla="*/ 944648 w 1065905"/>
              <a:gd name="connsiteY2" fmla="*/ 368827 h 376069"/>
              <a:gd name="connsiteX3" fmla="*/ 0 w 1065905"/>
              <a:gd name="connsiteY3" fmla="*/ 376069 h 376069"/>
              <a:gd name="connsiteX4" fmla="*/ 356211 w 1065905"/>
              <a:gd name="connsiteY4" fmla="*/ 3403 h 376069"/>
              <a:gd name="connsiteX0" fmla="*/ 356211 w 1170279"/>
              <a:gd name="connsiteY0" fmla="*/ 3403 h 380703"/>
              <a:gd name="connsiteX1" fmla="*/ 1065905 w 1170279"/>
              <a:gd name="connsiteY1" fmla="*/ 0 h 380703"/>
              <a:gd name="connsiteX2" fmla="*/ 1170279 w 1170279"/>
              <a:gd name="connsiteY2" fmla="*/ 380703 h 380703"/>
              <a:gd name="connsiteX3" fmla="*/ 0 w 1170279"/>
              <a:gd name="connsiteY3" fmla="*/ 376069 h 380703"/>
              <a:gd name="connsiteX4" fmla="*/ 356211 w 1170279"/>
              <a:gd name="connsiteY4" fmla="*/ 3403 h 380703"/>
              <a:gd name="connsiteX0" fmla="*/ 100891 w 914959"/>
              <a:gd name="connsiteY0" fmla="*/ 3403 h 382007"/>
              <a:gd name="connsiteX1" fmla="*/ 810585 w 914959"/>
              <a:gd name="connsiteY1" fmla="*/ 0 h 382007"/>
              <a:gd name="connsiteX2" fmla="*/ 914959 w 914959"/>
              <a:gd name="connsiteY2" fmla="*/ 380703 h 382007"/>
              <a:gd name="connsiteX3" fmla="*/ 0 w 914959"/>
              <a:gd name="connsiteY3" fmla="*/ 382007 h 382007"/>
              <a:gd name="connsiteX4" fmla="*/ 100891 w 914959"/>
              <a:gd name="connsiteY4" fmla="*/ 3403 h 382007"/>
              <a:gd name="connsiteX0" fmla="*/ 112766 w 914959"/>
              <a:gd name="connsiteY0" fmla="*/ 0 h 384541"/>
              <a:gd name="connsiteX1" fmla="*/ 810585 w 914959"/>
              <a:gd name="connsiteY1" fmla="*/ 2534 h 384541"/>
              <a:gd name="connsiteX2" fmla="*/ 914959 w 914959"/>
              <a:gd name="connsiteY2" fmla="*/ 383237 h 384541"/>
              <a:gd name="connsiteX3" fmla="*/ 0 w 914959"/>
              <a:gd name="connsiteY3" fmla="*/ 384541 h 384541"/>
              <a:gd name="connsiteX4" fmla="*/ 112766 w 914959"/>
              <a:gd name="connsiteY4" fmla="*/ 0 h 384541"/>
              <a:gd name="connsiteX0" fmla="*/ 112766 w 1146528"/>
              <a:gd name="connsiteY0" fmla="*/ 0 h 384541"/>
              <a:gd name="connsiteX1" fmla="*/ 810585 w 1146528"/>
              <a:gd name="connsiteY1" fmla="*/ 2534 h 384541"/>
              <a:gd name="connsiteX2" fmla="*/ 1146528 w 1146528"/>
              <a:gd name="connsiteY2" fmla="*/ 371362 h 384541"/>
              <a:gd name="connsiteX3" fmla="*/ 0 w 1146528"/>
              <a:gd name="connsiteY3" fmla="*/ 384541 h 384541"/>
              <a:gd name="connsiteX4" fmla="*/ 112766 w 1146528"/>
              <a:gd name="connsiteY4" fmla="*/ 0 h 384541"/>
              <a:gd name="connsiteX0" fmla="*/ 0 w 1033762"/>
              <a:gd name="connsiteY0" fmla="*/ 0 h 372666"/>
              <a:gd name="connsiteX1" fmla="*/ 697819 w 1033762"/>
              <a:gd name="connsiteY1" fmla="*/ 2534 h 372666"/>
              <a:gd name="connsiteX2" fmla="*/ 1033762 w 1033762"/>
              <a:gd name="connsiteY2" fmla="*/ 371362 h 372666"/>
              <a:gd name="connsiteX3" fmla="*/ 106928 w 1033762"/>
              <a:gd name="connsiteY3" fmla="*/ 372666 h 372666"/>
              <a:gd name="connsiteX4" fmla="*/ 0 w 1033762"/>
              <a:gd name="connsiteY4" fmla="*/ 0 h 372666"/>
              <a:gd name="connsiteX0" fmla="*/ 0 w 1033762"/>
              <a:gd name="connsiteY0" fmla="*/ 0 h 371362"/>
              <a:gd name="connsiteX1" fmla="*/ 697819 w 1033762"/>
              <a:gd name="connsiteY1" fmla="*/ 2534 h 371362"/>
              <a:gd name="connsiteX2" fmla="*/ 1033762 w 1033762"/>
              <a:gd name="connsiteY2" fmla="*/ 371362 h 371362"/>
              <a:gd name="connsiteX3" fmla="*/ 166304 w 1033762"/>
              <a:gd name="connsiteY3" fmla="*/ 366729 h 371362"/>
              <a:gd name="connsiteX4" fmla="*/ 0 w 1033762"/>
              <a:gd name="connsiteY4" fmla="*/ 0 h 371362"/>
              <a:gd name="connsiteX0" fmla="*/ 0 w 1033762"/>
              <a:gd name="connsiteY0" fmla="*/ 0 h 371362"/>
              <a:gd name="connsiteX1" fmla="*/ 697819 w 1033762"/>
              <a:gd name="connsiteY1" fmla="*/ 2534 h 371362"/>
              <a:gd name="connsiteX2" fmla="*/ 1033762 w 1033762"/>
              <a:gd name="connsiteY2" fmla="*/ 371362 h 371362"/>
              <a:gd name="connsiteX3" fmla="*/ 100990 w 1033762"/>
              <a:gd name="connsiteY3" fmla="*/ 366729 h 371362"/>
              <a:gd name="connsiteX4" fmla="*/ 0 w 1033762"/>
              <a:gd name="connsiteY4" fmla="*/ 0 h 371362"/>
              <a:gd name="connsiteX0" fmla="*/ 0 w 1045638"/>
              <a:gd name="connsiteY0" fmla="*/ 0 h 371362"/>
              <a:gd name="connsiteX1" fmla="*/ 697819 w 1045638"/>
              <a:gd name="connsiteY1" fmla="*/ 2534 h 371362"/>
              <a:gd name="connsiteX2" fmla="*/ 1045638 w 1045638"/>
              <a:gd name="connsiteY2" fmla="*/ 371362 h 371362"/>
              <a:gd name="connsiteX3" fmla="*/ 100990 w 1045638"/>
              <a:gd name="connsiteY3" fmla="*/ 366729 h 371362"/>
              <a:gd name="connsiteX4" fmla="*/ 0 w 1045638"/>
              <a:gd name="connsiteY4" fmla="*/ 0 h 371362"/>
              <a:gd name="connsiteX0" fmla="*/ 0 w 1041446"/>
              <a:gd name="connsiteY0" fmla="*/ 14661 h 368828"/>
              <a:gd name="connsiteX1" fmla="*/ 693627 w 1041446"/>
              <a:gd name="connsiteY1" fmla="*/ 0 h 368828"/>
              <a:gd name="connsiteX2" fmla="*/ 1041446 w 1041446"/>
              <a:gd name="connsiteY2" fmla="*/ 368828 h 368828"/>
              <a:gd name="connsiteX3" fmla="*/ 96798 w 1041446"/>
              <a:gd name="connsiteY3" fmla="*/ 364195 h 368828"/>
              <a:gd name="connsiteX4" fmla="*/ 0 w 1041446"/>
              <a:gd name="connsiteY4" fmla="*/ 14661 h 368828"/>
              <a:gd name="connsiteX0" fmla="*/ 0 w 1041446"/>
              <a:gd name="connsiteY0" fmla="*/ 0 h 354167"/>
              <a:gd name="connsiteX1" fmla="*/ 695723 w 1041446"/>
              <a:gd name="connsiteY1" fmla="*/ 7446 h 354167"/>
              <a:gd name="connsiteX2" fmla="*/ 1041446 w 1041446"/>
              <a:gd name="connsiteY2" fmla="*/ 354167 h 354167"/>
              <a:gd name="connsiteX3" fmla="*/ 96798 w 1041446"/>
              <a:gd name="connsiteY3" fmla="*/ 349534 h 354167"/>
              <a:gd name="connsiteX4" fmla="*/ 0 w 1041446"/>
              <a:gd name="connsiteY4" fmla="*/ 0 h 354167"/>
              <a:gd name="connsiteX0" fmla="*/ 0 w 1041446"/>
              <a:gd name="connsiteY0" fmla="*/ 2380 h 356547"/>
              <a:gd name="connsiteX1" fmla="*/ 685245 w 1041446"/>
              <a:gd name="connsiteY1" fmla="*/ 0 h 356547"/>
              <a:gd name="connsiteX2" fmla="*/ 1041446 w 1041446"/>
              <a:gd name="connsiteY2" fmla="*/ 356547 h 356547"/>
              <a:gd name="connsiteX3" fmla="*/ 96798 w 1041446"/>
              <a:gd name="connsiteY3" fmla="*/ 351914 h 356547"/>
              <a:gd name="connsiteX4" fmla="*/ 0 w 1041446"/>
              <a:gd name="connsiteY4" fmla="*/ 2380 h 356547"/>
              <a:gd name="connsiteX0" fmla="*/ 0 w 1041446"/>
              <a:gd name="connsiteY0" fmla="*/ 2380 h 356547"/>
              <a:gd name="connsiteX1" fmla="*/ 685245 w 1041446"/>
              <a:gd name="connsiteY1" fmla="*/ 0 h 356547"/>
              <a:gd name="connsiteX2" fmla="*/ 1041446 w 1041446"/>
              <a:gd name="connsiteY2" fmla="*/ 356547 h 356547"/>
              <a:gd name="connsiteX3" fmla="*/ 109371 w 1041446"/>
              <a:gd name="connsiteY3" fmla="*/ 354370 h 356547"/>
              <a:gd name="connsiteX4" fmla="*/ 0 w 1041446"/>
              <a:gd name="connsiteY4" fmla="*/ 2380 h 356547"/>
              <a:gd name="connsiteX0" fmla="*/ 0 w 1041446"/>
              <a:gd name="connsiteY0" fmla="*/ 2380 h 356547"/>
              <a:gd name="connsiteX1" fmla="*/ 685245 w 1041446"/>
              <a:gd name="connsiteY1" fmla="*/ 0 h 356547"/>
              <a:gd name="connsiteX2" fmla="*/ 1041446 w 1041446"/>
              <a:gd name="connsiteY2" fmla="*/ 356547 h 356547"/>
              <a:gd name="connsiteX3" fmla="*/ 144997 w 1041446"/>
              <a:gd name="connsiteY3" fmla="*/ 349458 h 356547"/>
              <a:gd name="connsiteX4" fmla="*/ 0 w 1041446"/>
              <a:gd name="connsiteY4" fmla="*/ 2380 h 356547"/>
              <a:gd name="connsiteX0" fmla="*/ 0 w 1041446"/>
              <a:gd name="connsiteY0" fmla="*/ 2380 h 359284"/>
              <a:gd name="connsiteX1" fmla="*/ 685245 w 1041446"/>
              <a:gd name="connsiteY1" fmla="*/ 0 h 359284"/>
              <a:gd name="connsiteX2" fmla="*/ 1041446 w 1041446"/>
              <a:gd name="connsiteY2" fmla="*/ 356547 h 359284"/>
              <a:gd name="connsiteX3" fmla="*/ 111466 w 1041446"/>
              <a:gd name="connsiteY3" fmla="*/ 359284 h 359284"/>
              <a:gd name="connsiteX4" fmla="*/ 0 w 1041446"/>
              <a:gd name="connsiteY4" fmla="*/ 2380 h 359284"/>
              <a:gd name="connsiteX0" fmla="*/ 0 w 1016298"/>
              <a:gd name="connsiteY0" fmla="*/ 2380 h 359284"/>
              <a:gd name="connsiteX1" fmla="*/ 685245 w 1016298"/>
              <a:gd name="connsiteY1" fmla="*/ 0 h 359284"/>
              <a:gd name="connsiteX2" fmla="*/ 1016298 w 1016298"/>
              <a:gd name="connsiteY2" fmla="*/ 354090 h 359284"/>
              <a:gd name="connsiteX3" fmla="*/ 111466 w 1016298"/>
              <a:gd name="connsiteY3" fmla="*/ 359284 h 359284"/>
              <a:gd name="connsiteX4" fmla="*/ 0 w 1016298"/>
              <a:gd name="connsiteY4" fmla="*/ 2380 h 359284"/>
              <a:gd name="connsiteX0" fmla="*/ 0 w 1033063"/>
              <a:gd name="connsiteY0" fmla="*/ 2380 h 359284"/>
              <a:gd name="connsiteX1" fmla="*/ 685245 w 1033063"/>
              <a:gd name="connsiteY1" fmla="*/ 0 h 359284"/>
              <a:gd name="connsiteX2" fmla="*/ 1033063 w 1033063"/>
              <a:gd name="connsiteY2" fmla="*/ 356547 h 359284"/>
              <a:gd name="connsiteX3" fmla="*/ 111466 w 1033063"/>
              <a:gd name="connsiteY3" fmla="*/ 359284 h 359284"/>
              <a:gd name="connsiteX4" fmla="*/ 0 w 1033063"/>
              <a:gd name="connsiteY4" fmla="*/ 2380 h 359284"/>
              <a:gd name="connsiteX0" fmla="*/ 0 w 1037254"/>
              <a:gd name="connsiteY0" fmla="*/ 0 h 359360"/>
              <a:gd name="connsiteX1" fmla="*/ 689436 w 1037254"/>
              <a:gd name="connsiteY1" fmla="*/ 76 h 359360"/>
              <a:gd name="connsiteX2" fmla="*/ 1037254 w 1037254"/>
              <a:gd name="connsiteY2" fmla="*/ 356623 h 359360"/>
              <a:gd name="connsiteX3" fmla="*/ 115657 w 1037254"/>
              <a:gd name="connsiteY3" fmla="*/ 359360 h 359360"/>
              <a:gd name="connsiteX4" fmla="*/ 0 w 1037254"/>
              <a:gd name="connsiteY4" fmla="*/ 0 h 359360"/>
              <a:gd name="connsiteX0" fmla="*/ 0 w 1037254"/>
              <a:gd name="connsiteY0" fmla="*/ 0 h 359360"/>
              <a:gd name="connsiteX1" fmla="*/ 689436 w 1037254"/>
              <a:gd name="connsiteY1" fmla="*/ 76 h 359360"/>
              <a:gd name="connsiteX2" fmla="*/ 1037254 w 1037254"/>
              <a:gd name="connsiteY2" fmla="*/ 356623 h 359360"/>
              <a:gd name="connsiteX3" fmla="*/ 110720 w 1037254"/>
              <a:gd name="connsiteY3" fmla="*/ 359360 h 359360"/>
              <a:gd name="connsiteX4" fmla="*/ 0 w 1037254"/>
              <a:gd name="connsiteY4" fmla="*/ 0 h 359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7254" h="359360">
                <a:moveTo>
                  <a:pt x="0" y="0"/>
                </a:moveTo>
                <a:lnTo>
                  <a:pt x="689436" y="76"/>
                </a:lnTo>
                <a:lnTo>
                  <a:pt x="1037254" y="356623"/>
                </a:lnTo>
                <a:lnTo>
                  <a:pt x="110720" y="35936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80000"/>
                  <a:lumOff val="20000"/>
                </a:schemeClr>
              </a:gs>
              <a:gs pos="68000">
                <a:schemeClr val="accent3">
                  <a:lumMod val="8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78" name="Rectangle 15">
            <a:extLst>
              <a:ext uri="{FF2B5EF4-FFF2-40B4-BE49-F238E27FC236}">
                <a16:creationId xmlns:a16="http://schemas.microsoft.com/office/drawing/2014/main" id="{6E86B811-4CBA-4001-8353-B644D7AB8411}"/>
              </a:ext>
            </a:extLst>
          </p:cNvPr>
          <p:cNvSpPr/>
          <p:nvPr/>
        </p:nvSpPr>
        <p:spPr>
          <a:xfrm rot="5400000">
            <a:off x="59091" y="5605380"/>
            <a:ext cx="1440541" cy="349200"/>
          </a:xfrm>
          <a:custGeom>
            <a:avLst/>
            <a:gdLst>
              <a:gd name="connsiteX0" fmla="*/ 0 w 792088"/>
              <a:gd name="connsiteY0" fmla="*/ 0 h 163995"/>
              <a:gd name="connsiteX1" fmla="*/ 792088 w 792088"/>
              <a:gd name="connsiteY1" fmla="*/ 0 h 163995"/>
              <a:gd name="connsiteX2" fmla="*/ 792088 w 792088"/>
              <a:gd name="connsiteY2" fmla="*/ 163995 h 163995"/>
              <a:gd name="connsiteX3" fmla="*/ 0 w 792088"/>
              <a:gd name="connsiteY3" fmla="*/ 163995 h 163995"/>
              <a:gd name="connsiteX4" fmla="*/ 0 w 792088"/>
              <a:gd name="connsiteY4" fmla="*/ 0 h 163995"/>
              <a:gd name="connsiteX0" fmla="*/ 115410 w 792088"/>
              <a:gd name="connsiteY0" fmla="*/ 0 h 323793"/>
              <a:gd name="connsiteX1" fmla="*/ 792088 w 792088"/>
              <a:gd name="connsiteY1" fmla="*/ 159798 h 323793"/>
              <a:gd name="connsiteX2" fmla="*/ 792088 w 792088"/>
              <a:gd name="connsiteY2" fmla="*/ 323793 h 323793"/>
              <a:gd name="connsiteX3" fmla="*/ 0 w 792088"/>
              <a:gd name="connsiteY3" fmla="*/ 323793 h 323793"/>
              <a:gd name="connsiteX4" fmla="*/ 115410 w 792088"/>
              <a:gd name="connsiteY4" fmla="*/ 0 h 323793"/>
              <a:gd name="connsiteX0" fmla="*/ 115410 w 797373"/>
              <a:gd name="connsiteY0" fmla="*/ 4054 h 327847"/>
              <a:gd name="connsiteX1" fmla="*/ 797373 w 797373"/>
              <a:gd name="connsiteY1" fmla="*/ 0 h 327847"/>
              <a:gd name="connsiteX2" fmla="*/ 792088 w 797373"/>
              <a:gd name="connsiteY2" fmla="*/ 327847 h 327847"/>
              <a:gd name="connsiteX3" fmla="*/ 0 w 797373"/>
              <a:gd name="connsiteY3" fmla="*/ 327847 h 327847"/>
              <a:gd name="connsiteX4" fmla="*/ 115410 w 797373"/>
              <a:gd name="connsiteY4" fmla="*/ 4054 h 327847"/>
              <a:gd name="connsiteX0" fmla="*/ 115410 w 797373"/>
              <a:gd name="connsiteY0" fmla="*/ 0 h 323793"/>
              <a:gd name="connsiteX1" fmla="*/ 797373 w 797373"/>
              <a:gd name="connsiteY1" fmla="*/ 1231 h 323793"/>
              <a:gd name="connsiteX2" fmla="*/ 792088 w 797373"/>
              <a:gd name="connsiteY2" fmla="*/ 323793 h 323793"/>
              <a:gd name="connsiteX3" fmla="*/ 0 w 797373"/>
              <a:gd name="connsiteY3" fmla="*/ 323793 h 323793"/>
              <a:gd name="connsiteX4" fmla="*/ 115410 w 797373"/>
              <a:gd name="connsiteY4" fmla="*/ 0 h 323793"/>
              <a:gd name="connsiteX0" fmla="*/ 115410 w 797373"/>
              <a:gd name="connsiteY0" fmla="*/ 9340 h 333133"/>
              <a:gd name="connsiteX1" fmla="*/ 797373 w 797373"/>
              <a:gd name="connsiteY1" fmla="*/ 0 h 333133"/>
              <a:gd name="connsiteX2" fmla="*/ 792088 w 797373"/>
              <a:gd name="connsiteY2" fmla="*/ 333133 h 333133"/>
              <a:gd name="connsiteX3" fmla="*/ 0 w 797373"/>
              <a:gd name="connsiteY3" fmla="*/ 333133 h 333133"/>
              <a:gd name="connsiteX4" fmla="*/ 115410 w 797373"/>
              <a:gd name="connsiteY4" fmla="*/ 9340 h 333133"/>
              <a:gd name="connsiteX0" fmla="*/ 115410 w 813229"/>
              <a:gd name="connsiteY0" fmla="*/ 9340 h 333133"/>
              <a:gd name="connsiteX1" fmla="*/ 813229 w 813229"/>
              <a:gd name="connsiteY1" fmla="*/ 0 h 333133"/>
              <a:gd name="connsiteX2" fmla="*/ 792088 w 813229"/>
              <a:gd name="connsiteY2" fmla="*/ 333133 h 333133"/>
              <a:gd name="connsiteX3" fmla="*/ 0 w 813229"/>
              <a:gd name="connsiteY3" fmla="*/ 333133 h 333133"/>
              <a:gd name="connsiteX4" fmla="*/ 115410 w 813229"/>
              <a:gd name="connsiteY4" fmla="*/ 9340 h 33313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246645 w 1267786"/>
              <a:gd name="connsiteY2" fmla="*/ 333133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80703"/>
              <a:gd name="connsiteX1" fmla="*/ 1267786 w 1267786"/>
              <a:gd name="connsiteY1" fmla="*/ 0 h 380703"/>
              <a:gd name="connsiteX2" fmla="*/ 903084 w 1267786"/>
              <a:gd name="connsiteY2" fmla="*/ 380703 h 380703"/>
              <a:gd name="connsiteX3" fmla="*/ 0 w 1267786"/>
              <a:gd name="connsiteY3" fmla="*/ 370132 h 380703"/>
              <a:gd name="connsiteX4" fmla="*/ 569967 w 1267786"/>
              <a:gd name="connsiteY4" fmla="*/ 9340 h 380703"/>
              <a:gd name="connsiteX0" fmla="*/ 569967 w 1267786"/>
              <a:gd name="connsiteY0" fmla="*/ 9340 h 370132"/>
              <a:gd name="connsiteX1" fmla="*/ 1267786 w 1267786"/>
              <a:gd name="connsiteY1" fmla="*/ 0 h 370132"/>
              <a:gd name="connsiteX2" fmla="*/ 1164342 w 1267786"/>
              <a:gd name="connsiteY2" fmla="*/ 351014 h 370132"/>
              <a:gd name="connsiteX3" fmla="*/ 0 w 1267786"/>
              <a:gd name="connsiteY3" fmla="*/ 370132 h 370132"/>
              <a:gd name="connsiteX4" fmla="*/ 569967 w 1267786"/>
              <a:gd name="connsiteY4" fmla="*/ 9340 h 370132"/>
              <a:gd name="connsiteX0" fmla="*/ 332460 w 1030279"/>
              <a:gd name="connsiteY0" fmla="*/ 9340 h 370132"/>
              <a:gd name="connsiteX1" fmla="*/ 1030279 w 1030279"/>
              <a:gd name="connsiteY1" fmla="*/ 0 h 370132"/>
              <a:gd name="connsiteX2" fmla="*/ 926835 w 1030279"/>
              <a:gd name="connsiteY2" fmla="*/ 351014 h 370132"/>
              <a:gd name="connsiteX3" fmla="*/ 0 w 1030279"/>
              <a:gd name="connsiteY3" fmla="*/ 370132 h 370132"/>
              <a:gd name="connsiteX4" fmla="*/ 332460 w 1030279"/>
              <a:gd name="connsiteY4" fmla="*/ 9340 h 370132"/>
              <a:gd name="connsiteX0" fmla="*/ 350273 w 1048092"/>
              <a:gd name="connsiteY0" fmla="*/ 9340 h 358256"/>
              <a:gd name="connsiteX1" fmla="*/ 1048092 w 1048092"/>
              <a:gd name="connsiteY1" fmla="*/ 0 h 358256"/>
              <a:gd name="connsiteX2" fmla="*/ 944648 w 1048092"/>
              <a:gd name="connsiteY2" fmla="*/ 351014 h 358256"/>
              <a:gd name="connsiteX3" fmla="*/ 0 w 1048092"/>
              <a:gd name="connsiteY3" fmla="*/ 358256 h 358256"/>
              <a:gd name="connsiteX4" fmla="*/ 350273 w 1048092"/>
              <a:gd name="connsiteY4" fmla="*/ 9340 h 358256"/>
              <a:gd name="connsiteX0" fmla="*/ 344336 w 1048092"/>
              <a:gd name="connsiteY0" fmla="*/ 0 h 360791"/>
              <a:gd name="connsiteX1" fmla="*/ 1048092 w 1048092"/>
              <a:gd name="connsiteY1" fmla="*/ 2535 h 360791"/>
              <a:gd name="connsiteX2" fmla="*/ 944648 w 1048092"/>
              <a:gd name="connsiteY2" fmla="*/ 353549 h 360791"/>
              <a:gd name="connsiteX3" fmla="*/ 0 w 1048092"/>
              <a:gd name="connsiteY3" fmla="*/ 360791 h 360791"/>
              <a:gd name="connsiteX4" fmla="*/ 344336 w 1048092"/>
              <a:gd name="connsiteY4" fmla="*/ 0 h 360791"/>
              <a:gd name="connsiteX0" fmla="*/ 344336 w 1059967"/>
              <a:gd name="connsiteY0" fmla="*/ 0 h 360791"/>
              <a:gd name="connsiteX1" fmla="*/ 1059967 w 1059967"/>
              <a:gd name="connsiteY1" fmla="*/ 8472 h 360791"/>
              <a:gd name="connsiteX2" fmla="*/ 944648 w 1059967"/>
              <a:gd name="connsiteY2" fmla="*/ 353549 h 360791"/>
              <a:gd name="connsiteX3" fmla="*/ 0 w 1059967"/>
              <a:gd name="connsiteY3" fmla="*/ 360791 h 360791"/>
              <a:gd name="connsiteX4" fmla="*/ 344336 w 1059967"/>
              <a:gd name="connsiteY4" fmla="*/ 0 h 360791"/>
              <a:gd name="connsiteX0" fmla="*/ 344336 w 1065905"/>
              <a:gd name="connsiteY0" fmla="*/ 15278 h 376069"/>
              <a:gd name="connsiteX1" fmla="*/ 1065905 w 1065905"/>
              <a:gd name="connsiteY1" fmla="*/ 0 h 376069"/>
              <a:gd name="connsiteX2" fmla="*/ 944648 w 1065905"/>
              <a:gd name="connsiteY2" fmla="*/ 368827 h 376069"/>
              <a:gd name="connsiteX3" fmla="*/ 0 w 1065905"/>
              <a:gd name="connsiteY3" fmla="*/ 376069 h 376069"/>
              <a:gd name="connsiteX4" fmla="*/ 344336 w 1065905"/>
              <a:gd name="connsiteY4" fmla="*/ 15278 h 376069"/>
              <a:gd name="connsiteX0" fmla="*/ 356211 w 1065905"/>
              <a:gd name="connsiteY0" fmla="*/ 3403 h 376069"/>
              <a:gd name="connsiteX1" fmla="*/ 1065905 w 1065905"/>
              <a:gd name="connsiteY1" fmla="*/ 0 h 376069"/>
              <a:gd name="connsiteX2" fmla="*/ 944648 w 1065905"/>
              <a:gd name="connsiteY2" fmla="*/ 368827 h 376069"/>
              <a:gd name="connsiteX3" fmla="*/ 0 w 1065905"/>
              <a:gd name="connsiteY3" fmla="*/ 376069 h 376069"/>
              <a:gd name="connsiteX4" fmla="*/ 356211 w 1065905"/>
              <a:gd name="connsiteY4" fmla="*/ 3403 h 376069"/>
              <a:gd name="connsiteX0" fmla="*/ 356211 w 1170279"/>
              <a:gd name="connsiteY0" fmla="*/ 3403 h 380703"/>
              <a:gd name="connsiteX1" fmla="*/ 1065905 w 1170279"/>
              <a:gd name="connsiteY1" fmla="*/ 0 h 380703"/>
              <a:gd name="connsiteX2" fmla="*/ 1170279 w 1170279"/>
              <a:gd name="connsiteY2" fmla="*/ 380703 h 380703"/>
              <a:gd name="connsiteX3" fmla="*/ 0 w 1170279"/>
              <a:gd name="connsiteY3" fmla="*/ 376069 h 380703"/>
              <a:gd name="connsiteX4" fmla="*/ 356211 w 1170279"/>
              <a:gd name="connsiteY4" fmla="*/ 3403 h 380703"/>
              <a:gd name="connsiteX0" fmla="*/ 100891 w 914959"/>
              <a:gd name="connsiteY0" fmla="*/ 3403 h 382007"/>
              <a:gd name="connsiteX1" fmla="*/ 810585 w 914959"/>
              <a:gd name="connsiteY1" fmla="*/ 0 h 382007"/>
              <a:gd name="connsiteX2" fmla="*/ 914959 w 914959"/>
              <a:gd name="connsiteY2" fmla="*/ 380703 h 382007"/>
              <a:gd name="connsiteX3" fmla="*/ 0 w 914959"/>
              <a:gd name="connsiteY3" fmla="*/ 382007 h 382007"/>
              <a:gd name="connsiteX4" fmla="*/ 100891 w 914959"/>
              <a:gd name="connsiteY4" fmla="*/ 3403 h 382007"/>
              <a:gd name="connsiteX0" fmla="*/ 112766 w 914959"/>
              <a:gd name="connsiteY0" fmla="*/ 0 h 384541"/>
              <a:gd name="connsiteX1" fmla="*/ 810585 w 914959"/>
              <a:gd name="connsiteY1" fmla="*/ 2534 h 384541"/>
              <a:gd name="connsiteX2" fmla="*/ 914959 w 914959"/>
              <a:gd name="connsiteY2" fmla="*/ 383237 h 384541"/>
              <a:gd name="connsiteX3" fmla="*/ 0 w 914959"/>
              <a:gd name="connsiteY3" fmla="*/ 384541 h 384541"/>
              <a:gd name="connsiteX4" fmla="*/ 112766 w 914959"/>
              <a:gd name="connsiteY4" fmla="*/ 0 h 384541"/>
              <a:gd name="connsiteX0" fmla="*/ 112766 w 1146528"/>
              <a:gd name="connsiteY0" fmla="*/ 0 h 384541"/>
              <a:gd name="connsiteX1" fmla="*/ 810585 w 1146528"/>
              <a:gd name="connsiteY1" fmla="*/ 2534 h 384541"/>
              <a:gd name="connsiteX2" fmla="*/ 1146528 w 1146528"/>
              <a:gd name="connsiteY2" fmla="*/ 371362 h 384541"/>
              <a:gd name="connsiteX3" fmla="*/ 0 w 1146528"/>
              <a:gd name="connsiteY3" fmla="*/ 384541 h 384541"/>
              <a:gd name="connsiteX4" fmla="*/ 112766 w 1146528"/>
              <a:gd name="connsiteY4" fmla="*/ 0 h 384541"/>
              <a:gd name="connsiteX0" fmla="*/ 0 w 1033762"/>
              <a:gd name="connsiteY0" fmla="*/ 0 h 372666"/>
              <a:gd name="connsiteX1" fmla="*/ 697819 w 1033762"/>
              <a:gd name="connsiteY1" fmla="*/ 2534 h 372666"/>
              <a:gd name="connsiteX2" fmla="*/ 1033762 w 1033762"/>
              <a:gd name="connsiteY2" fmla="*/ 371362 h 372666"/>
              <a:gd name="connsiteX3" fmla="*/ 106928 w 1033762"/>
              <a:gd name="connsiteY3" fmla="*/ 372666 h 372666"/>
              <a:gd name="connsiteX4" fmla="*/ 0 w 1033762"/>
              <a:gd name="connsiteY4" fmla="*/ 0 h 372666"/>
              <a:gd name="connsiteX0" fmla="*/ 0 w 1033762"/>
              <a:gd name="connsiteY0" fmla="*/ 0 h 371362"/>
              <a:gd name="connsiteX1" fmla="*/ 697819 w 1033762"/>
              <a:gd name="connsiteY1" fmla="*/ 2534 h 371362"/>
              <a:gd name="connsiteX2" fmla="*/ 1033762 w 1033762"/>
              <a:gd name="connsiteY2" fmla="*/ 371362 h 371362"/>
              <a:gd name="connsiteX3" fmla="*/ 166304 w 1033762"/>
              <a:gd name="connsiteY3" fmla="*/ 366729 h 371362"/>
              <a:gd name="connsiteX4" fmla="*/ 0 w 1033762"/>
              <a:gd name="connsiteY4" fmla="*/ 0 h 371362"/>
              <a:gd name="connsiteX0" fmla="*/ 0 w 1033762"/>
              <a:gd name="connsiteY0" fmla="*/ 0 h 371362"/>
              <a:gd name="connsiteX1" fmla="*/ 697819 w 1033762"/>
              <a:gd name="connsiteY1" fmla="*/ 2534 h 371362"/>
              <a:gd name="connsiteX2" fmla="*/ 1033762 w 1033762"/>
              <a:gd name="connsiteY2" fmla="*/ 371362 h 371362"/>
              <a:gd name="connsiteX3" fmla="*/ 100990 w 1033762"/>
              <a:gd name="connsiteY3" fmla="*/ 366729 h 371362"/>
              <a:gd name="connsiteX4" fmla="*/ 0 w 1033762"/>
              <a:gd name="connsiteY4" fmla="*/ 0 h 371362"/>
              <a:gd name="connsiteX0" fmla="*/ 0 w 1259394"/>
              <a:gd name="connsiteY0" fmla="*/ 0 h 366729"/>
              <a:gd name="connsiteX1" fmla="*/ 697819 w 1259394"/>
              <a:gd name="connsiteY1" fmla="*/ 2534 h 366729"/>
              <a:gd name="connsiteX2" fmla="*/ 1259394 w 1259394"/>
              <a:gd name="connsiteY2" fmla="*/ 365424 h 366729"/>
              <a:gd name="connsiteX3" fmla="*/ 100990 w 1259394"/>
              <a:gd name="connsiteY3" fmla="*/ 366729 h 366729"/>
              <a:gd name="connsiteX4" fmla="*/ 0 w 1259394"/>
              <a:gd name="connsiteY4" fmla="*/ 0 h 366729"/>
              <a:gd name="connsiteX0" fmla="*/ 0 w 1259394"/>
              <a:gd name="connsiteY0" fmla="*/ 0 h 372666"/>
              <a:gd name="connsiteX1" fmla="*/ 697819 w 1259394"/>
              <a:gd name="connsiteY1" fmla="*/ 2534 h 372666"/>
              <a:gd name="connsiteX2" fmla="*/ 1259394 w 1259394"/>
              <a:gd name="connsiteY2" fmla="*/ 365424 h 372666"/>
              <a:gd name="connsiteX3" fmla="*/ 350372 w 1259394"/>
              <a:gd name="connsiteY3" fmla="*/ 372666 h 372666"/>
              <a:gd name="connsiteX4" fmla="*/ 0 w 1259394"/>
              <a:gd name="connsiteY4" fmla="*/ 0 h 372666"/>
              <a:gd name="connsiteX0" fmla="*/ 0 w 1253108"/>
              <a:gd name="connsiteY0" fmla="*/ 17186 h 370132"/>
              <a:gd name="connsiteX1" fmla="*/ 691533 w 1253108"/>
              <a:gd name="connsiteY1" fmla="*/ 0 h 370132"/>
              <a:gd name="connsiteX2" fmla="*/ 1253108 w 1253108"/>
              <a:gd name="connsiteY2" fmla="*/ 362890 h 370132"/>
              <a:gd name="connsiteX3" fmla="*/ 344086 w 1253108"/>
              <a:gd name="connsiteY3" fmla="*/ 370132 h 370132"/>
              <a:gd name="connsiteX4" fmla="*/ 0 w 1253108"/>
              <a:gd name="connsiteY4" fmla="*/ 17186 h 370132"/>
              <a:gd name="connsiteX0" fmla="*/ 0 w 1253108"/>
              <a:gd name="connsiteY0" fmla="*/ 0 h 352946"/>
              <a:gd name="connsiteX1" fmla="*/ 699915 w 1253108"/>
              <a:gd name="connsiteY1" fmla="*/ 9929 h 352946"/>
              <a:gd name="connsiteX2" fmla="*/ 1253108 w 1253108"/>
              <a:gd name="connsiteY2" fmla="*/ 345704 h 352946"/>
              <a:gd name="connsiteX3" fmla="*/ 344086 w 1253108"/>
              <a:gd name="connsiteY3" fmla="*/ 352946 h 352946"/>
              <a:gd name="connsiteX4" fmla="*/ 0 w 1253108"/>
              <a:gd name="connsiteY4" fmla="*/ 0 h 352946"/>
              <a:gd name="connsiteX0" fmla="*/ 0 w 1253108"/>
              <a:gd name="connsiteY0" fmla="*/ 0 h 352946"/>
              <a:gd name="connsiteX1" fmla="*/ 691533 w 1253108"/>
              <a:gd name="connsiteY1" fmla="*/ 2534 h 352946"/>
              <a:gd name="connsiteX2" fmla="*/ 1253108 w 1253108"/>
              <a:gd name="connsiteY2" fmla="*/ 345704 h 352946"/>
              <a:gd name="connsiteX3" fmla="*/ 344086 w 1253108"/>
              <a:gd name="connsiteY3" fmla="*/ 352946 h 352946"/>
              <a:gd name="connsiteX4" fmla="*/ 0 w 1253108"/>
              <a:gd name="connsiteY4" fmla="*/ 0 h 352946"/>
              <a:gd name="connsiteX0" fmla="*/ 0 w 1261491"/>
              <a:gd name="connsiteY0" fmla="*/ 0 h 352946"/>
              <a:gd name="connsiteX1" fmla="*/ 691533 w 1261491"/>
              <a:gd name="connsiteY1" fmla="*/ 2534 h 352946"/>
              <a:gd name="connsiteX2" fmla="*/ 1261491 w 1261491"/>
              <a:gd name="connsiteY2" fmla="*/ 348170 h 352946"/>
              <a:gd name="connsiteX3" fmla="*/ 344086 w 1261491"/>
              <a:gd name="connsiteY3" fmla="*/ 352946 h 352946"/>
              <a:gd name="connsiteX4" fmla="*/ 0 w 1261491"/>
              <a:gd name="connsiteY4" fmla="*/ 0 h 352946"/>
              <a:gd name="connsiteX0" fmla="*/ 0 w 1261491"/>
              <a:gd name="connsiteY0" fmla="*/ 0 h 352946"/>
              <a:gd name="connsiteX1" fmla="*/ 685246 w 1261491"/>
              <a:gd name="connsiteY1" fmla="*/ 69 h 352946"/>
              <a:gd name="connsiteX2" fmla="*/ 1261491 w 1261491"/>
              <a:gd name="connsiteY2" fmla="*/ 348170 h 352946"/>
              <a:gd name="connsiteX3" fmla="*/ 344086 w 1261491"/>
              <a:gd name="connsiteY3" fmla="*/ 352946 h 352946"/>
              <a:gd name="connsiteX4" fmla="*/ 0 w 1261491"/>
              <a:gd name="connsiteY4" fmla="*/ 0 h 352946"/>
              <a:gd name="connsiteX0" fmla="*/ 0 w 1261491"/>
              <a:gd name="connsiteY0" fmla="*/ 7326 h 352877"/>
              <a:gd name="connsiteX1" fmla="*/ 685246 w 1261491"/>
              <a:gd name="connsiteY1" fmla="*/ 0 h 352877"/>
              <a:gd name="connsiteX2" fmla="*/ 1261491 w 1261491"/>
              <a:gd name="connsiteY2" fmla="*/ 348101 h 352877"/>
              <a:gd name="connsiteX3" fmla="*/ 344086 w 1261491"/>
              <a:gd name="connsiteY3" fmla="*/ 352877 h 352877"/>
              <a:gd name="connsiteX4" fmla="*/ 0 w 1261491"/>
              <a:gd name="connsiteY4" fmla="*/ 7326 h 352877"/>
              <a:gd name="connsiteX0" fmla="*/ 0 w 1267778"/>
              <a:gd name="connsiteY0" fmla="*/ 0 h 352946"/>
              <a:gd name="connsiteX1" fmla="*/ 691533 w 1267778"/>
              <a:gd name="connsiteY1" fmla="*/ 69 h 352946"/>
              <a:gd name="connsiteX2" fmla="*/ 1267778 w 1267778"/>
              <a:gd name="connsiteY2" fmla="*/ 348170 h 352946"/>
              <a:gd name="connsiteX3" fmla="*/ 350373 w 1267778"/>
              <a:gd name="connsiteY3" fmla="*/ 352946 h 352946"/>
              <a:gd name="connsiteX4" fmla="*/ 0 w 1267778"/>
              <a:gd name="connsiteY4" fmla="*/ 0 h 352946"/>
              <a:gd name="connsiteX0" fmla="*/ 0 w 1267778"/>
              <a:gd name="connsiteY0" fmla="*/ 0 h 352946"/>
              <a:gd name="connsiteX1" fmla="*/ 691533 w 1267778"/>
              <a:gd name="connsiteY1" fmla="*/ 69 h 352946"/>
              <a:gd name="connsiteX2" fmla="*/ 1267778 w 1267778"/>
              <a:gd name="connsiteY2" fmla="*/ 350634 h 352946"/>
              <a:gd name="connsiteX3" fmla="*/ 350373 w 1267778"/>
              <a:gd name="connsiteY3" fmla="*/ 352946 h 352946"/>
              <a:gd name="connsiteX4" fmla="*/ 0 w 1267778"/>
              <a:gd name="connsiteY4" fmla="*/ 0 h 352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7778" h="352946">
                <a:moveTo>
                  <a:pt x="0" y="0"/>
                </a:moveTo>
                <a:lnTo>
                  <a:pt x="691533" y="69"/>
                </a:lnTo>
                <a:lnTo>
                  <a:pt x="1267778" y="350634"/>
                </a:lnTo>
                <a:lnTo>
                  <a:pt x="350373" y="352946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80000"/>
                  <a:lumOff val="20000"/>
                </a:schemeClr>
              </a:gs>
              <a:gs pos="68000">
                <a:schemeClr val="accent4">
                  <a:lumMod val="8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79" name="Rectangle 3">
            <a:extLst>
              <a:ext uri="{FF2B5EF4-FFF2-40B4-BE49-F238E27FC236}">
                <a16:creationId xmlns:a16="http://schemas.microsoft.com/office/drawing/2014/main" id="{25639A6D-3743-483F-BD81-D7A6B301CC3F}"/>
              </a:ext>
            </a:extLst>
          </p:cNvPr>
          <p:cNvSpPr/>
          <p:nvPr/>
        </p:nvSpPr>
        <p:spPr>
          <a:xfrm rot="5400000">
            <a:off x="-216341" y="1490615"/>
            <a:ext cx="1048316" cy="615636"/>
          </a:xfrm>
          <a:prstGeom prst="rect">
            <a:avLst/>
          </a:prstGeom>
          <a:gradFill>
            <a:gsLst>
              <a:gs pos="0">
                <a:schemeClr val="accent2"/>
              </a:gs>
              <a:gs pos="68000">
                <a:schemeClr val="accent2">
                  <a:lumMod val="90000"/>
                  <a:lumOff val="1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0" name="Rectangle 4">
            <a:extLst>
              <a:ext uri="{FF2B5EF4-FFF2-40B4-BE49-F238E27FC236}">
                <a16:creationId xmlns:a16="http://schemas.microsoft.com/office/drawing/2014/main" id="{0BF5BC9B-C15A-4537-B9A4-0C00AD31C95F}"/>
              </a:ext>
            </a:extLst>
          </p:cNvPr>
          <p:cNvSpPr/>
          <p:nvPr/>
        </p:nvSpPr>
        <p:spPr>
          <a:xfrm rot="5400000">
            <a:off x="-216341" y="2537668"/>
            <a:ext cx="1048316" cy="615636"/>
          </a:xfrm>
          <a:prstGeom prst="rect">
            <a:avLst/>
          </a:prstGeom>
          <a:gradFill>
            <a:gsLst>
              <a:gs pos="0">
                <a:schemeClr val="accent1"/>
              </a:gs>
              <a:gs pos="68000">
                <a:schemeClr val="accent1">
                  <a:lumMod val="90000"/>
                  <a:lumOff val="1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1" name="Rectangle 5">
            <a:extLst>
              <a:ext uri="{FF2B5EF4-FFF2-40B4-BE49-F238E27FC236}">
                <a16:creationId xmlns:a16="http://schemas.microsoft.com/office/drawing/2014/main" id="{FA6BC2A9-721A-4A38-A326-B27D93219E2B}"/>
              </a:ext>
            </a:extLst>
          </p:cNvPr>
          <p:cNvSpPr/>
          <p:nvPr/>
        </p:nvSpPr>
        <p:spPr>
          <a:xfrm rot="5400000">
            <a:off x="-216341" y="3584722"/>
            <a:ext cx="1048316" cy="615636"/>
          </a:xfrm>
          <a:prstGeom prst="rect">
            <a:avLst/>
          </a:prstGeom>
          <a:gradFill>
            <a:gsLst>
              <a:gs pos="0">
                <a:schemeClr val="accent6">
                  <a:lumMod val="90000"/>
                </a:schemeClr>
              </a:gs>
              <a:gs pos="68000">
                <a:schemeClr val="accent6">
                  <a:lumMod val="75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2" name="Rectangle 6">
            <a:extLst>
              <a:ext uri="{FF2B5EF4-FFF2-40B4-BE49-F238E27FC236}">
                <a16:creationId xmlns:a16="http://schemas.microsoft.com/office/drawing/2014/main" id="{769440BD-D5A7-4417-AB8A-B2F0CF461D3B}"/>
              </a:ext>
            </a:extLst>
          </p:cNvPr>
          <p:cNvSpPr/>
          <p:nvPr/>
        </p:nvSpPr>
        <p:spPr>
          <a:xfrm rot="5400000">
            <a:off x="-216341" y="4631776"/>
            <a:ext cx="1048316" cy="615636"/>
          </a:xfrm>
          <a:prstGeom prst="rect">
            <a:avLst/>
          </a:prstGeom>
          <a:gradFill>
            <a:gsLst>
              <a:gs pos="0">
                <a:schemeClr val="accent3">
                  <a:lumMod val="100000"/>
                </a:schemeClr>
              </a:gs>
              <a:gs pos="68000">
                <a:schemeClr val="accent3">
                  <a:lumMod val="90000"/>
                  <a:lumOff val="1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3" name="Rectangle 7">
            <a:extLst>
              <a:ext uri="{FF2B5EF4-FFF2-40B4-BE49-F238E27FC236}">
                <a16:creationId xmlns:a16="http://schemas.microsoft.com/office/drawing/2014/main" id="{6E7221AE-AAEB-4579-B3E0-1A0FA7035C38}"/>
              </a:ext>
            </a:extLst>
          </p:cNvPr>
          <p:cNvSpPr/>
          <p:nvPr/>
        </p:nvSpPr>
        <p:spPr>
          <a:xfrm rot="5400000">
            <a:off x="-216341" y="5678829"/>
            <a:ext cx="1048316" cy="615636"/>
          </a:xfrm>
          <a:prstGeom prst="rect">
            <a:avLst/>
          </a:prstGeom>
          <a:gradFill>
            <a:gsLst>
              <a:gs pos="0">
                <a:schemeClr val="accent4"/>
              </a:gs>
              <a:gs pos="68000">
                <a:schemeClr val="accent4">
                  <a:lumMod val="90000"/>
                  <a:lumOff val="1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4" name="Rectangle 8">
            <a:extLst>
              <a:ext uri="{FF2B5EF4-FFF2-40B4-BE49-F238E27FC236}">
                <a16:creationId xmlns:a16="http://schemas.microsoft.com/office/drawing/2014/main" id="{F39B8538-CC58-4C3B-9268-E9E4C7688CFE}"/>
              </a:ext>
            </a:extLst>
          </p:cNvPr>
          <p:cNvSpPr/>
          <p:nvPr/>
        </p:nvSpPr>
        <p:spPr>
          <a:xfrm rot="5400000">
            <a:off x="4298406" y="-1416636"/>
            <a:ext cx="785410" cy="7493061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100000"/>
                </a:schemeClr>
              </a:gs>
              <a:gs pos="68000">
                <a:schemeClr val="accent2">
                  <a:lumMod val="8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5" name="Rectangle 9">
            <a:extLst>
              <a:ext uri="{FF2B5EF4-FFF2-40B4-BE49-F238E27FC236}">
                <a16:creationId xmlns:a16="http://schemas.microsoft.com/office/drawing/2014/main" id="{F61D412D-EE1C-4DAC-B015-7DF23BE1AAE5}"/>
              </a:ext>
            </a:extLst>
          </p:cNvPr>
          <p:cNvSpPr/>
          <p:nvPr/>
        </p:nvSpPr>
        <p:spPr>
          <a:xfrm rot="5400000">
            <a:off x="4997689" y="-1339405"/>
            <a:ext cx="785410" cy="8891629"/>
          </a:xfrm>
          <a:prstGeom prst="rect">
            <a:avLst/>
          </a:prstGeom>
          <a:gradFill>
            <a:gsLst>
              <a:gs pos="0">
                <a:schemeClr val="accent1">
                  <a:lumMod val="80000"/>
                </a:schemeClr>
              </a:gs>
              <a:gs pos="68000">
                <a:schemeClr val="accent1">
                  <a:lumMod val="10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6" name="Rectangle 10">
            <a:extLst>
              <a:ext uri="{FF2B5EF4-FFF2-40B4-BE49-F238E27FC236}">
                <a16:creationId xmlns:a16="http://schemas.microsoft.com/office/drawing/2014/main" id="{1E90B8BA-DD87-4259-BB11-8AD80E20693A}"/>
              </a:ext>
            </a:extLst>
          </p:cNvPr>
          <p:cNvSpPr/>
          <p:nvPr/>
        </p:nvSpPr>
        <p:spPr>
          <a:xfrm rot="5400000">
            <a:off x="4060935" y="382760"/>
            <a:ext cx="790783" cy="7023494"/>
          </a:xfrm>
          <a:prstGeom prst="rect">
            <a:avLst/>
          </a:prstGeom>
          <a:gradFill>
            <a:gsLst>
              <a:gs pos="0">
                <a:schemeClr val="accent6">
                  <a:lumMod val="70000"/>
                </a:schemeClr>
              </a:gs>
              <a:gs pos="64192">
                <a:schemeClr val="accent6">
                  <a:lumMod val="10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7" name="Rectangle 11">
            <a:extLst>
              <a:ext uri="{FF2B5EF4-FFF2-40B4-BE49-F238E27FC236}">
                <a16:creationId xmlns:a16="http://schemas.microsoft.com/office/drawing/2014/main" id="{5FE5486B-C665-47AE-8591-565CDF483C19}"/>
              </a:ext>
            </a:extLst>
          </p:cNvPr>
          <p:cNvSpPr/>
          <p:nvPr/>
        </p:nvSpPr>
        <p:spPr>
          <a:xfrm rot="5400000">
            <a:off x="4647312" y="583755"/>
            <a:ext cx="785410" cy="8190873"/>
          </a:xfrm>
          <a:prstGeom prst="rect">
            <a:avLst/>
          </a:prstGeom>
          <a:gradFill>
            <a:gsLst>
              <a:gs pos="0">
                <a:schemeClr val="accent3">
                  <a:lumMod val="80000"/>
                </a:schemeClr>
              </a:gs>
              <a:gs pos="68000">
                <a:schemeClr val="accent3">
                  <a:lumMod val="10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8" name="Rectangle 12">
            <a:extLst>
              <a:ext uri="{FF2B5EF4-FFF2-40B4-BE49-F238E27FC236}">
                <a16:creationId xmlns:a16="http://schemas.microsoft.com/office/drawing/2014/main" id="{CF91ACA6-6A31-4739-A607-5C1848A0C13D}"/>
              </a:ext>
            </a:extLst>
          </p:cNvPr>
          <p:cNvSpPr/>
          <p:nvPr/>
        </p:nvSpPr>
        <p:spPr>
          <a:xfrm rot="5400000">
            <a:off x="5411148" y="603071"/>
            <a:ext cx="785410" cy="9718546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80000"/>
                </a:schemeClr>
              </a:gs>
              <a:gs pos="68000">
                <a:schemeClr val="accent4">
                  <a:lumMod val="10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9" name="Oval 22">
            <a:extLst>
              <a:ext uri="{FF2B5EF4-FFF2-40B4-BE49-F238E27FC236}">
                <a16:creationId xmlns:a16="http://schemas.microsoft.com/office/drawing/2014/main" id="{FE7D402D-CB73-47A2-86E4-5EBDB64154D7}"/>
              </a:ext>
            </a:extLst>
          </p:cNvPr>
          <p:cNvSpPr/>
          <p:nvPr/>
        </p:nvSpPr>
        <p:spPr>
          <a:xfrm rot="5400000">
            <a:off x="-1353953" y="3832640"/>
            <a:ext cx="4581964" cy="119800"/>
          </a:xfrm>
          <a:prstGeom prst="ellipse">
            <a:avLst/>
          </a:prstGeom>
          <a:solidFill>
            <a:schemeClr val="tx1">
              <a:alpha val="5000"/>
            </a:schemeClr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0" name="Oval 18">
            <a:extLst>
              <a:ext uri="{FF2B5EF4-FFF2-40B4-BE49-F238E27FC236}">
                <a16:creationId xmlns:a16="http://schemas.microsoft.com/office/drawing/2014/main" id="{D83278CC-C266-4852-971D-88CC1DEBF396}"/>
              </a:ext>
            </a:extLst>
          </p:cNvPr>
          <p:cNvSpPr/>
          <p:nvPr/>
        </p:nvSpPr>
        <p:spPr>
          <a:xfrm>
            <a:off x="8086277" y="1956049"/>
            <a:ext cx="720000" cy="720000"/>
          </a:xfrm>
          <a:prstGeom prst="ellipse">
            <a:avLst/>
          </a:prstGeom>
          <a:solidFill>
            <a:schemeClr val="bg1"/>
          </a:solidFill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1" name="Oval 21">
            <a:extLst>
              <a:ext uri="{FF2B5EF4-FFF2-40B4-BE49-F238E27FC236}">
                <a16:creationId xmlns:a16="http://schemas.microsoft.com/office/drawing/2014/main" id="{ADD6BD45-D78D-41E6-AA80-770A3549B966}"/>
              </a:ext>
            </a:extLst>
          </p:cNvPr>
          <p:cNvSpPr/>
          <p:nvPr/>
        </p:nvSpPr>
        <p:spPr>
          <a:xfrm flipV="1">
            <a:off x="9447163" y="2739530"/>
            <a:ext cx="720000" cy="720000"/>
          </a:xfrm>
          <a:prstGeom prst="ellipse">
            <a:avLst/>
          </a:prstGeom>
          <a:solidFill>
            <a:schemeClr val="bg1"/>
          </a:solidFill>
          <a:ln w="63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2" name="Oval 24">
            <a:extLst>
              <a:ext uri="{FF2B5EF4-FFF2-40B4-BE49-F238E27FC236}">
                <a16:creationId xmlns:a16="http://schemas.microsoft.com/office/drawing/2014/main" id="{59484322-A85F-471E-967D-F755B86CD9F9}"/>
              </a:ext>
            </a:extLst>
          </p:cNvPr>
          <p:cNvSpPr/>
          <p:nvPr/>
        </p:nvSpPr>
        <p:spPr>
          <a:xfrm>
            <a:off x="7607039" y="3533757"/>
            <a:ext cx="720000" cy="720000"/>
          </a:xfrm>
          <a:prstGeom prst="ellipse">
            <a:avLst/>
          </a:prstGeom>
          <a:solidFill>
            <a:schemeClr val="bg1"/>
          </a:solidFill>
          <a:ln w="635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3" name="Oval 27">
            <a:extLst>
              <a:ext uri="{FF2B5EF4-FFF2-40B4-BE49-F238E27FC236}">
                <a16:creationId xmlns:a16="http://schemas.microsoft.com/office/drawing/2014/main" id="{869EE54B-B5DD-4DAE-966E-62528C66FF97}"/>
              </a:ext>
            </a:extLst>
          </p:cNvPr>
          <p:cNvSpPr/>
          <p:nvPr/>
        </p:nvSpPr>
        <p:spPr>
          <a:xfrm flipV="1">
            <a:off x="8806277" y="4306003"/>
            <a:ext cx="720000" cy="720000"/>
          </a:xfrm>
          <a:prstGeom prst="ellipse">
            <a:avLst/>
          </a:prstGeom>
          <a:solidFill>
            <a:schemeClr val="bg1"/>
          </a:solidFill>
          <a:ln w="635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4" name="Oval 30">
            <a:extLst>
              <a:ext uri="{FF2B5EF4-FFF2-40B4-BE49-F238E27FC236}">
                <a16:creationId xmlns:a16="http://schemas.microsoft.com/office/drawing/2014/main" id="{E397830A-8183-4BB5-95B1-0D0AC4829A7A}"/>
              </a:ext>
            </a:extLst>
          </p:cNvPr>
          <p:cNvSpPr/>
          <p:nvPr/>
        </p:nvSpPr>
        <p:spPr>
          <a:xfrm>
            <a:off x="10305269" y="5093798"/>
            <a:ext cx="720000" cy="720000"/>
          </a:xfrm>
          <a:prstGeom prst="ellipse">
            <a:avLst/>
          </a:prstGeom>
          <a:solidFill>
            <a:schemeClr val="bg1"/>
          </a:solidFill>
          <a:ln w="635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6" name="TextBox 695">
            <a:extLst>
              <a:ext uri="{FF2B5EF4-FFF2-40B4-BE49-F238E27FC236}">
                <a16:creationId xmlns:a16="http://schemas.microsoft.com/office/drawing/2014/main" id="{3100D1C9-C5CA-4857-9B4D-FFE0244EC7DD}"/>
              </a:ext>
            </a:extLst>
          </p:cNvPr>
          <p:cNvSpPr txBox="1"/>
          <p:nvPr/>
        </p:nvSpPr>
        <p:spPr>
          <a:xfrm>
            <a:off x="1290853" y="1988342"/>
            <a:ext cx="62522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</a:defRPr>
            </a:lvl1pPr>
          </a:lstStyle>
          <a:p>
            <a:r>
              <a:rPr lang="ru-RU" dirty="0"/>
              <a:t>реализация мероприятий по улучшению условий и охраны труда</a:t>
            </a:r>
            <a:endParaRPr lang="en-US" altLang="ko-KR" dirty="0"/>
          </a:p>
        </p:txBody>
      </p:sp>
      <p:sp>
        <p:nvSpPr>
          <p:cNvPr id="699" name="TextBox 698">
            <a:extLst>
              <a:ext uri="{FF2B5EF4-FFF2-40B4-BE49-F238E27FC236}">
                <a16:creationId xmlns:a16="http://schemas.microsoft.com/office/drawing/2014/main" id="{814AFC81-FE05-4550-A8A5-342C7FF743AB}"/>
              </a:ext>
            </a:extLst>
          </p:cNvPr>
          <p:cNvSpPr txBox="1"/>
          <p:nvPr/>
        </p:nvSpPr>
        <p:spPr>
          <a:xfrm>
            <a:off x="2123355" y="2700039"/>
            <a:ext cx="7119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sz="1600" b="1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соответствие каждого рабочего места государственным нормативным требованиям охраны труда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02" name="TextBox 701">
            <a:extLst>
              <a:ext uri="{FF2B5EF4-FFF2-40B4-BE49-F238E27FC236}">
                <a16:creationId xmlns:a16="http://schemas.microsoft.com/office/drawing/2014/main" id="{7079C902-F5CF-4765-A96D-AA7B9D3D6B0B}"/>
              </a:ext>
            </a:extLst>
          </p:cNvPr>
          <p:cNvSpPr txBox="1"/>
          <p:nvPr/>
        </p:nvSpPr>
        <p:spPr>
          <a:xfrm>
            <a:off x="1287030" y="3574672"/>
            <a:ext cx="6372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sz="1600" b="1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систематическое выявление опасностей и профессиональных рисков, их регулярный анализ и оценку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05" name="TextBox 704">
            <a:extLst>
              <a:ext uri="{FF2B5EF4-FFF2-40B4-BE49-F238E27FC236}">
                <a16:creationId xmlns:a16="http://schemas.microsoft.com/office/drawing/2014/main" id="{1E2B1308-3D45-4847-9566-2382025861A2}"/>
              </a:ext>
            </a:extLst>
          </p:cNvPr>
          <p:cNvSpPr txBox="1"/>
          <p:nvPr/>
        </p:nvSpPr>
        <p:spPr>
          <a:xfrm>
            <a:off x="877129" y="4247478"/>
            <a:ext cx="785361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sz="1300" b="1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ведение реестра (перечня) нормативных правовых актов (в том числе с использованием электронных вычислительных машин и баз данных), содержащих требования охраны труда, в соответствии со спецификой своей деятельности, а также доступ работников к актуальным редакциям таких нормативных правовых актов</a:t>
            </a:r>
            <a:endParaRPr kumimoji="0" lang="en-US" altLang="ko-KR" sz="130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08" name="TextBox 707">
            <a:extLst>
              <a:ext uri="{FF2B5EF4-FFF2-40B4-BE49-F238E27FC236}">
                <a16:creationId xmlns:a16="http://schemas.microsoft.com/office/drawing/2014/main" id="{C31E68DD-4A49-4D80-8E21-6B12AFD42BD5}"/>
              </a:ext>
            </a:extLst>
          </p:cNvPr>
          <p:cNvSpPr txBox="1"/>
          <p:nvPr/>
        </p:nvSpPr>
        <p:spPr>
          <a:xfrm>
            <a:off x="877129" y="5121663"/>
            <a:ext cx="93168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разработка мер, направленных на обеспечение безопасных условий и охраны труда, оценку уровня профессиональных рисков перед вводом в эксплуатацию производственных объектов, вновь организованных рабочих мест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pic>
        <p:nvPicPr>
          <p:cNvPr id="3" name="Рисунок 2" descr="Шестеренки">
            <a:extLst>
              <a:ext uri="{FF2B5EF4-FFF2-40B4-BE49-F238E27FC236}">
                <a16:creationId xmlns:a16="http://schemas.microsoft.com/office/drawing/2014/main" id="{EA81D1AB-C83B-4735-88B7-B950352B35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995" y="2006853"/>
            <a:ext cx="631294" cy="631294"/>
          </a:xfrm>
          <a:prstGeom prst="rect">
            <a:avLst/>
          </a:prstGeom>
        </p:spPr>
      </p:pic>
      <p:pic>
        <p:nvPicPr>
          <p:cNvPr id="6" name="Рисунок 5" descr="Фабрика">
            <a:extLst>
              <a:ext uri="{FF2B5EF4-FFF2-40B4-BE49-F238E27FC236}">
                <a16:creationId xmlns:a16="http://schemas.microsoft.com/office/drawing/2014/main" id="{7FA93DF4-93C3-4362-A60B-4D44C6D84E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53867" y="2776742"/>
            <a:ext cx="564683" cy="564683"/>
          </a:xfrm>
          <a:prstGeom prst="rect">
            <a:avLst/>
          </a:prstGeom>
        </p:spPr>
      </p:pic>
      <p:pic>
        <p:nvPicPr>
          <p:cNvPr id="8" name="Рисунок 7" descr="Исследование">
            <a:extLst>
              <a:ext uri="{FF2B5EF4-FFF2-40B4-BE49-F238E27FC236}">
                <a16:creationId xmlns:a16="http://schemas.microsoft.com/office/drawing/2014/main" id="{AE86733C-6030-4C2A-B88D-E40B2B6D9D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704924" y="3643354"/>
            <a:ext cx="526301" cy="526301"/>
          </a:xfrm>
          <a:prstGeom prst="rect">
            <a:avLst/>
          </a:prstGeom>
        </p:spPr>
      </p:pic>
      <p:pic>
        <p:nvPicPr>
          <p:cNvPr id="10" name="Рисунок 9" descr="Контрольный список">
            <a:extLst>
              <a:ext uri="{FF2B5EF4-FFF2-40B4-BE49-F238E27FC236}">
                <a16:creationId xmlns:a16="http://schemas.microsoft.com/office/drawing/2014/main" id="{796BD135-2B5E-45D3-9CBF-E25251F7929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841996" y="4373422"/>
            <a:ext cx="617491" cy="589918"/>
          </a:xfrm>
          <a:prstGeom prst="rect">
            <a:avLst/>
          </a:prstGeom>
        </p:spPr>
      </p:pic>
      <p:pic>
        <p:nvPicPr>
          <p:cNvPr id="12" name="Рисунок 11" descr="Голова с шестеренками">
            <a:extLst>
              <a:ext uri="{FF2B5EF4-FFF2-40B4-BE49-F238E27FC236}">
                <a16:creationId xmlns:a16="http://schemas.microsoft.com/office/drawing/2014/main" id="{16912780-F016-4F20-B928-CFE7829AD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394193" y="5155599"/>
            <a:ext cx="596398" cy="596398"/>
          </a:xfrm>
          <a:prstGeom prst="rect">
            <a:avLst/>
          </a:prstGeom>
        </p:spPr>
      </p:pic>
      <p:sp>
        <p:nvSpPr>
          <p:cNvPr id="35" name="Text Placeholder 52">
            <a:extLst>
              <a:ext uri="{FF2B5EF4-FFF2-40B4-BE49-F238E27FC236}">
                <a16:creationId xmlns:a16="http://schemas.microsoft.com/office/drawing/2014/main" id="{7DB3B8E7-319A-463E-91DA-488F6CDEDA53}"/>
              </a:ext>
            </a:extLst>
          </p:cNvPr>
          <p:cNvSpPr txBox="1">
            <a:spLocks/>
          </p:cNvSpPr>
          <p:nvPr/>
        </p:nvSpPr>
        <p:spPr>
          <a:xfrm>
            <a:off x="1" y="6596527"/>
            <a:ext cx="12192000" cy="335358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706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36954424-C109-44C8-95CF-AD270EB6A407}"/>
              </a:ext>
            </a:extLst>
          </p:cNvPr>
          <p:cNvSpPr txBox="1"/>
          <p:nvPr/>
        </p:nvSpPr>
        <p:spPr>
          <a:xfrm>
            <a:off x="5395913" y="519212"/>
            <a:ext cx="66134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285750" indent="-285750">
              <a:buFont typeface="Wingdings" panose="05000000000000000000" pitchFamily="2" charset="2"/>
              <a:buChar char="ü"/>
              <a:defRPr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Работодатель обязан приостановить работы на рабочих местах в случаях, если условия труда на таких рабочих местах по результатам специальной оценки условий труда отнесены к опасному классу условий труда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680C3">
                  <a:lumMod val="7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07B7CD4-BE08-4FBF-9703-F238F89756FF}"/>
              </a:ext>
            </a:extLst>
          </p:cNvPr>
          <p:cNvSpPr txBox="1"/>
          <p:nvPr/>
        </p:nvSpPr>
        <p:spPr>
          <a:xfrm>
            <a:off x="61164" y="2159750"/>
            <a:ext cx="435983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Устранение оснований, послуживших установлению опасного класса условий труда, осуществляется на основе плана мероприятий, который разрабатывает работодатель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Копия утвержденного работодателем плана мероприятий направляется работодателем в территориальный орган федерального органа исполнительной власти, уполномоченного на проведение федерального государственного надзора за соблюдением трудового законодательства и иных нормативных правовых актов, содержащих нормы трудового права, по месту нахождения работодателя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680C3">
                  <a:lumMod val="75000"/>
                </a:srgbClr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5EBB632-B4D9-4F62-A78E-5CB3FABEF678}"/>
              </a:ext>
            </a:extLst>
          </p:cNvPr>
          <p:cNvSpPr txBox="1"/>
          <p:nvPr/>
        </p:nvSpPr>
        <p:spPr>
          <a:xfrm>
            <a:off x="5885038" y="4849260"/>
            <a:ext cx="60043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285750" indent="-285750">
              <a:buFont typeface="Wingdings" panose="05000000000000000000" pitchFamily="2" charset="2"/>
              <a:buChar char="ü"/>
              <a:defRPr sz="1200" b="1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680C3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Устранение оснований, послуживших установлению опасного класса условий труда, осуществляется на основе плана мероприятий, который разрабатывает работодатель с учетом мнения выборного органа первичной профсоюзной организации или иного представительного органа работников (при наличии).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0B7C393D-D972-452E-910A-9AAA22E76D1C}"/>
              </a:ext>
            </a:extLst>
          </p:cNvPr>
          <p:cNvSpPr txBox="1"/>
          <p:nvPr/>
        </p:nvSpPr>
        <p:spPr>
          <a:xfrm>
            <a:off x="8159936" y="2705954"/>
            <a:ext cx="3970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214.1. Запрет на работу в опасных условиях труда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E7BD7A2-D628-4F3D-AE2E-ABF84609FA8D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79" b="21479"/>
          <a:stretch>
            <a:fillRect/>
          </a:stretch>
        </p:blipFill>
        <p:spPr>
          <a:xfrm>
            <a:off x="941388" y="4738688"/>
            <a:ext cx="4454525" cy="1692275"/>
          </a:xfr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C618013-A2EB-4E91-A6CB-D2B9FDD3BA8F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47" b="20147"/>
          <a:stretch>
            <a:fillRect/>
          </a:stretch>
        </p:blipFill>
        <p:spPr>
          <a:xfrm>
            <a:off x="4504888" y="2576900"/>
            <a:ext cx="3655048" cy="1692000"/>
          </a:xfr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4029A48-DCA8-40C4-8898-E521FF7D7136}"/>
              </a:ext>
            </a:extLst>
          </p:cNvPr>
          <p:cNvPicPr>
            <a:picLocks noGrp="1" noChangeAspect="1"/>
          </p:cNvPicPr>
          <p:nvPr>
            <p:ph type="pic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38" b="21438"/>
          <a:stretch>
            <a:fillRect/>
          </a:stretch>
        </p:blipFill>
        <p:spPr>
          <a:xfrm>
            <a:off x="603129" y="278174"/>
            <a:ext cx="4454434" cy="1692000"/>
          </a:xfrm>
        </p:spPr>
      </p:pic>
    </p:spTree>
    <p:extLst>
      <p:ext uri="{BB962C8B-B14F-4D97-AF65-F5344CB8AC3E}">
        <p14:creationId xmlns:p14="http://schemas.microsoft.com/office/powerpoint/2010/main" val="18613565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небо, внешний, здание, правительственное здание&#10;&#10;Автоматически созданное описание">
            <a:extLst>
              <a:ext uri="{FF2B5EF4-FFF2-40B4-BE49-F238E27FC236}">
                <a16:creationId xmlns:a16="http://schemas.microsoft.com/office/drawing/2014/main" id="{14E444BE-5662-4144-9C7C-EBEA019F2721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8" b="11488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331896" y="2136338"/>
            <a:ext cx="609460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Установленный настоящей статьей запрет не распространяется на работы, связанные с предотвращением или устранением последствий чрезвычайных ситуаций, а также на отдельные виды работ,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перечень</a:t>
            </a:r>
            <a:r>
              <a:rPr kumimoji="0" lang="ru-RU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 </a:t>
            </a:r>
            <a:r>
              <a:rPr kumimoji="0" lang="ru-RU" sz="1800" i="0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которых утверждается </a:t>
            </a: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Правительством Российской Федерации </a:t>
            </a:r>
            <a:r>
              <a:rPr kumimoji="0" lang="ru-RU" sz="18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 учетом мнения Российской трехсторонней комиссии по регулированию социально-трудовых отношений.</a:t>
            </a:r>
            <a:endParaRPr kumimoji="0" lang="ko-KR" altLang="en-US" sz="1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69016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8477" y="348846"/>
            <a:ext cx="11395046" cy="77577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chemeClr val="accent2">
                    <a:lumMod val="75000"/>
                  </a:schemeClr>
                </a:solidFill>
              </a:rPr>
              <a:t>Статья 215. Обязанности работника в области охраны труда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167EFD9-9ED0-42DB-907D-E151A99AD0AC}"/>
              </a:ext>
            </a:extLst>
          </p:cNvPr>
          <p:cNvSpPr/>
          <p:nvPr/>
        </p:nvSpPr>
        <p:spPr>
          <a:xfrm>
            <a:off x="2" y="2335632"/>
            <a:ext cx="8568000" cy="6261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B20827B1-A2C3-40CC-8C9C-5407F74AC9A2}"/>
              </a:ext>
            </a:extLst>
          </p:cNvPr>
          <p:cNvSpPr/>
          <p:nvPr/>
        </p:nvSpPr>
        <p:spPr>
          <a:xfrm>
            <a:off x="2" y="3014702"/>
            <a:ext cx="8568000" cy="6261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4D300E92-7B95-43FD-8845-B03E2D4D3B31}"/>
              </a:ext>
            </a:extLst>
          </p:cNvPr>
          <p:cNvSpPr/>
          <p:nvPr/>
        </p:nvSpPr>
        <p:spPr>
          <a:xfrm>
            <a:off x="2" y="3693770"/>
            <a:ext cx="8568000" cy="6261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8DE3B3A1-3058-4989-A7C3-642BF96390F0}"/>
              </a:ext>
            </a:extLst>
          </p:cNvPr>
          <p:cNvSpPr/>
          <p:nvPr/>
        </p:nvSpPr>
        <p:spPr>
          <a:xfrm>
            <a:off x="2" y="4372841"/>
            <a:ext cx="8568000" cy="6261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197DF10-48BF-404B-92BA-55E0425A061F}"/>
              </a:ext>
            </a:extLst>
          </p:cNvPr>
          <p:cNvSpPr/>
          <p:nvPr/>
        </p:nvSpPr>
        <p:spPr>
          <a:xfrm>
            <a:off x="2" y="5051908"/>
            <a:ext cx="8568000" cy="62610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0" name="Freeform 18">
            <a:extLst>
              <a:ext uri="{FF2B5EF4-FFF2-40B4-BE49-F238E27FC236}">
                <a16:creationId xmlns:a16="http://schemas.microsoft.com/office/drawing/2014/main" id="{4776EF68-621A-4748-A4FF-B7FBBBA5942A}"/>
              </a:ext>
            </a:extLst>
          </p:cNvPr>
          <p:cNvSpPr>
            <a:spLocks/>
          </p:cNvSpPr>
          <p:nvPr/>
        </p:nvSpPr>
        <p:spPr bwMode="auto">
          <a:xfrm>
            <a:off x="1012755" y="2347983"/>
            <a:ext cx="3140470" cy="3330024"/>
          </a:xfrm>
          <a:custGeom>
            <a:avLst/>
            <a:gdLst/>
            <a:ahLst/>
            <a:cxnLst/>
            <a:rect l="l" t="t" r="r" b="b"/>
            <a:pathLst>
              <a:path w="3701966" h="3605400">
                <a:moveTo>
                  <a:pt x="1907608" y="0"/>
                </a:moveTo>
                <a:lnTo>
                  <a:pt x="2068672" y="1300"/>
                </a:lnTo>
                <a:lnTo>
                  <a:pt x="2219670" y="12998"/>
                </a:lnTo>
                <a:lnTo>
                  <a:pt x="2363118" y="32496"/>
                </a:lnTo>
                <a:lnTo>
                  <a:pt x="2500274" y="61092"/>
                </a:lnTo>
                <a:lnTo>
                  <a:pt x="2631140" y="96187"/>
                </a:lnTo>
                <a:lnTo>
                  <a:pt x="2751937" y="141681"/>
                </a:lnTo>
                <a:lnTo>
                  <a:pt x="2868961" y="191075"/>
                </a:lnTo>
                <a:lnTo>
                  <a:pt x="2975918" y="249567"/>
                </a:lnTo>
                <a:lnTo>
                  <a:pt x="3076583" y="315859"/>
                </a:lnTo>
                <a:lnTo>
                  <a:pt x="3173473" y="389949"/>
                </a:lnTo>
                <a:lnTo>
                  <a:pt x="3260297" y="469238"/>
                </a:lnTo>
                <a:lnTo>
                  <a:pt x="3339571" y="557627"/>
                </a:lnTo>
                <a:lnTo>
                  <a:pt x="3413812" y="649914"/>
                </a:lnTo>
                <a:lnTo>
                  <a:pt x="3479244" y="748702"/>
                </a:lnTo>
                <a:lnTo>
                  <a:pt x="3539644" y="852688"/>
                </a:lnTo>
                <a:lnTo>
                  <a:pt x="3579910" y="939777"/>
                </a:lnTo>
                <a:lnTo>
                  <a:pt x="3615142" y="1037264"/>
                </a:lnTo>
                <a:lnTo>
                  <a:pt x="3646601" y="1143850"/>
                </a:lnTo>
                <a:lnTo>
                  <a:pt x="3671767" y="1259534"/>
                </a:lnTo>
                <a:lnTo>
                  <a:pt x="3690641" y="1377819"/>
                </a:lnTo>
                <a:lnTo>
                  <a:pt x="3699450" y="1500003"/>
                </a:lnTo>
                <a:lnTo>
                  <a:pt x="3701966" y="1624786"/>
                </a:lnTo>
                <a:lnTo>
                  <a:pt x="3694416" y="1748270"/>
                </a:lnTo>
                <a:lnTo>
                  <a:pt x="3679317" y="1869154"/>
                </a:lnTo>
                <a:lnTo>
                  <a:pt x="3651633" y="1987439"/>
                </a:lnTo>
                <a:lnTo>
                  <a:pt x="3615142" y="2088825"/>
                </a:lnTo>
                <a:lnTo>
                  <a:pt x="3571101" y="2183713"/>
                </a:lnTo>
                <a:lnTo>
                  <a:pt x="3518252" y="2270802"/>
                </a:lnTo>
                <a:lnTo>
                  <a:pt x="3464145" y="2355291"/>
                </a:lnTo>
                <a:lnTo>
                  <a:pt x="3403746" y="2438479"/>
                </a:lnTo>
                <a:lnTo>
                  <a:pt x="3344605" y="2516469"/>
                </a:lnTo>
                <a:lnTo>
                  <a:pt x="3285463" y="2597059"/>
                </a:lnTo>
                <a:lnTo>
                  <a:pt x="3227581" y="2677648"/>
                </a:lnTo>
                <a:lnTo>
                  <a:pt x="3188574" y="2742639"/>
                </a:lnTo>
                <a:lnTo>
                  <a:pt x="3157115" y="2816730"/>
                </a:lnTo>
                <a:lnTo>
                  <a:pt x="3131949" y="2894719"/>
                </a:lnTo>
                <a:lnTo>
                  <a:pt x="3111816" y="2979208"/>
                </a:lnTo>
                <a:lnTo>
                  <a:pt x="3109300" y="3019503"/>
                </a:lnTo>
                <a:lnTo>
                  <a:pt x="3111816" y="3067596"/>
                </a:lnTo>
                <a:lnTo>
                  <a:pt x="3118108" y="3126089"/>
                </a:lnTo>
                <a:lnTo>
                  <a:pt x="3126916" y="3187181"/>
                </a:lnTo>
                <a:lnTo>
                  <a:pt x="3140757" y="3253473"/>
                </a:lnTo>
                <a:lnTo>
                  <a:pt x="3157115" y="3319763"/>
                </a:lnTo>
                <a:lnTo>
                  <a:pt x="3173473" y="3383455"/>
                </a:lnTo>
                <a:lnTo>
                  <a:pt x="3191090" y="3444547"/>
                </a:lnTo>
                <a:lnTo>
                  <a:pt x="3207448" y="3499140"/>
                </a:lnTo>
                <a:lnTo>
                  <a:pt x="3223806" y="3547234"/>
                </a:lnTo>
                <a:lnTo>
                  <a:pt x="3237648" y="3582329"/>
                </a:lnTo>
                <a:lnTo>
                  <a:pt x="3246582" y="3605400"/>
                </a:lnTo>
                <a:lnTo>
                  <a:pt x="1539623" y="3605400"/>
                </a:lnTo>
                <a:lnTo>
                  <a:pt x="1523821" y="3561532"/>
                </a:lnTo>
                <a:lnTo>
                  <a:pt x="1502430" y="3513438"/>
                </a:lnTo>
                <a:lnTo>
                  <a:pt x="1479780" y="3475743"/>
                </a:lnTo>
                <a:lnTo>
                  <a:pt x="1454614" y="3452346"/>
                </a:lnTo>
                <a:lnTo>
                  <a:pt x="1426930" y="3440647"/>
                </a:lnTo>
                <a:lnTo>
                  <a:pt x="1395473" y="3435448"/>
                </a:lnTo>
                <a:lnTo>
                  <a:pt x="1358982" y="3438048"/>
                </a:lnTo>
                <a:lnTo>
                  <a:pt x="1322491" y="3443247"/>
                </a:lnTo>
                <a:lnTo>
                  <a:pt x="1288516" y="3452346"/>
                </a:lnTo>
                <a:lnTo>
                  <a:pt x="1255800" y="3461445"/>
                </a:lnTo>
                <a:lnTo>
                  <a:pt x="1225600" y="3470544"/>
                </a:lnTo>
                <a:lnTo>
                  <a:pt x="1202951" y="3478343"/>
                </a:lnTo>
                <a:lnTo>
                  <a:pt x="1148843" y="3496540"/>
                </a:lnTo>
                <a:lnTo>
                  <a:pt x="1087186" y="3513438"/>
                </a:lnTo>
                <a:lnTo>
                  <a:pt x="1017979" y="3527736"/>
                </a:lnTo>
                <a:lnTo>
                  <a:pt x="944996" y="3536835"/>
                </a:lnTo>
                <a:lnTo>
                  <a:pt x="872013" y="3544634"/>
                </a:lnTo>
                <a:lnTo>
                  <a:pt x="797773" y="3547234"/>
                </a:lnTo>
                <a:lnTo>
                  <a:pt x="727307" y="3542035"/>
                </a:lnTo>
                <a:lnTo>
                  <a:pt x="660616" y="3530336"/>
                </a:lnTo>
                <a:lnTo>
                  <a:pt x="624125" y="3521238"/>
                </a:lnTo>
                <a:lnTo>
                  <a:pt x="587634" y="3504339"/>
                </a:lnTo>
                <a:lnTo>
                  <a:pt x="551143" y="3484841"/>
                </a:lnTo>
                <a:lnTo>
                  <a:pt x="519685" y="3461445"/>
                </a:lnTo>
                <a:lnTo>
                  <a:pt x="486968" y="3432848"/>
                </a:lnTo>
                <a:lnTo>
                  <a:pt x="461802" y="3402953"/>
                </a:lnTo>
                <a:lnTo>
                  <a:pt x="444185" y="3365258"/>
                </a:lnTo>
                <a:lnTo>
                  <a:pt x="430345" y="3322363"/>
                </a:lnTo>
                <a:lnTo>
                  <a:pt x="425311" y="3275569"/>
                </a:lnTo>
                <a:lnTo>
                  <a:pt x="430345" y="3223576"/>
                </a:lnTo>
                <a:lnTo>
                  <a:pt x="436636" y="3187181"/>
                </a:lnTo>
                <a:lnTo>
                  <a:pt x="445444" y="3146886"/>
                </a:lnTo>
                <a:lnTo>
                  <a:pt x="455511" y="3105292"/>
                </a:lnTo>
                <a:lnTo>
                  <a:pt x="459286" y="3064997"/>
                </a:lnTo>
                <a:lnTo>
                  <a:pt x="459286" y="3022103"/>
                </a:lnTo>
                <a:lnTo>
                  <a:pt x="447961" y="2984408"/>
                </a:lnTo>
                <a:lnTo>
                  <a:pt x="436636" y="2963610"/>
                </a:lnTo>
                <a:lnTo>
                  <a:pt x="416503" y="2944113"/>
                </a:lnTo>
                <a:lnTo>
                  <a:pt x="395111" y="2929815"/>
                </a:lnTo>
                <a:lnTo>
                  <a:pt x="372462" y="2918116"/>
                </a:lnTo>
                <a:lnTo>
                  <a:pt x="349812" y="2901219"/>
                </a:lnTo>
                <a:lnTo>
                  <a:pt x="332196" y="2883021"/>
                </a:lnTo>
                <a:lnTo>
                  <a:pt x="318354" y="2859624"/>
                </a:lnTo>
                <a:lnTo>
                  <a:pt x="313321" y="2833628"/>
                </a:lnTo>
                <a:lnTo>
                  <a:pt x="315838" y="2807630"/>
                </a:lnTo>
                <a:lnTo>
                  <a:pt x="324645" y="2782934"/>
                </a:lnTo>
                <a:lnTo>
                  <a:pt x="335971" y="2762137"/>
                </a:lnTo>
                <a:lnTo>
                  <a:pt x="343521" y="2741340"/>
                </a:lnTo>
                <a:lnTo>
                  <a:pt x="307030" y="2715343"/>
                </a:lnTo>
                <a:lnTo>
                  <a:pt x="281863" y="2689346"/>
                </a:lnTo>
                <a:lnTo>
                  <a:pt x="268021" y="2663349"/>
                </a:lnTo>
                <a:lnTo>
                  <a:pt x="265505" y="2634753"/>
                </a:lnTo>
                <a:lnTo>
                  <a:pt x="269280" y="2608757"/>
                </a:lnTo>
                <a:lnTo>
                  <a:pt x="279346" y="2580161"/>
                </a:lnTo>
                <a:lnTo>
                  <a:pt x="293188" y="2551565"/>
                </a:lnTo>
                <a:lnTo>
                  <a:pt x="308287" y="2522968"/>
                </a:lnTo>
                <a:lnTo>
                  <a:pt x="322129" y="2493072"/>
                </a:lnTo>
                <a:lnTo>
                  <a:pt x="335971" y="2464476"/>
                </a:lnTo>
                <a:lnTo>
                  <a:pt x="343521" y="2433280"/>
                </a:lnTo>
                <a:lnTo>
                  <a:pt x="318354" y="2409883"/>
                </a:lnTo>
                <a:lnTo>
                  <a:pt x="283122" y="2391686"/>
                </a:lnTo>
                <a:lnTo>
                  <a:pt x="244114" y="2374787"/>
                </a:lnTo>
                <a:lnTo>
                  <a:pt x="203848" y="2360490"/>
                </a:lnTo>
                <a:lnTo>
                  <a:pt x="162323" y="2346191"/>
                </a:lnTo>
                <a:lnTo>
                  <a:pt x="120799" y="2331894"/>
                </a:lnTo>
                <a:lnTo>
                  <a:pt x="81790" y="2314996"/>
                </a:lnTo>
                <a:lnTo>
                  <a:pt x="50333" y="2296798"/>
                </a:lnTo>
                <a:lnTo>
                  <a:pt x="22650" y="2270802"/>
                </a:lnTo>
                <a:lnTo>
                  <a:pt x="6292" y="2239606"/>
                </a:lnTo>
                <a:lnTo>
                  <a:pt x="0" y="2207110"/>
                </a:lnTo>
                <a:lnTo>
                  <a:pt x="5034" y="2175914"/>
                </a:lnTo>
                <a:lnTo>
                  <a:pt x="16358" y="2147318"/>
                </a:lnTo>
                <a:lnTo>
                  <a:pt x="33975" y="2123921"/>
                </a:lnTo>
                <a:lnTo>
                  <a:pt x="55366" y="2100524"/>
                </a:lnTo>
                <a:lnTo>
                  <a:pt x="75499" y="2081026"/>
                </a:lnTo>
                <a:lnTo>
                  <a:pt x="91857" y="2065428"/>
                </a:lnTo>
                <a:lnTo>
                  <a:pt x="139673" y="2008236"/>
                </a:lnTo>
                <a:lnTo>
                  <a:pt x="190006" y="1956243"/>
                </a:lnTo>
                <a:lnTo>
                  <a:pt x="240339" y="1904250"/>
                </a:lnTo>
                <a:lnTo>
                  <a:pt x="288154" y="1847057"/>
                </a:lnTo>
                <a:lnTo>
                  <a:pt x="333454" y="1791165"/>
                </a:lnTo>
                <a:lnTo>
                  <a:pt x="374978" y="1727473"/>
                </a:lnTo>
                <a:lnTo>
                  <a:pt x="408953" y="1658582"/>
                </a:lnTo>
                <a:lnTo>
                  <a:pt x="427827" y="1601390"/>
                </a:lnTo>
                <a:lnTo>
                  <a:pt x="434119" y="1545497"/>
                </a:lnTo>
                <a:lnTo>
                  <a:pt x="434119" y="1485705"/>
                </a:lnTo>
                <a:lnTo>
                  <a:pt x="432861" y="1422013"/>
                </a:lnTo>
                <a:lnTo>
                  <a:pt x="430345" y="1358322"/>
                </a:lnTo>
                <a:lnTo>
                  <a:pt x="432861" y="1289431"/>
                </a:lnTo>
                <a:lnTo>
                  <a:pt x="439153" y="1216641"/>
                </a:lnTo>
                <a:lnTo>
                  <a:pt x="509619" y="916380"/>
                </a:lnTo>
                <a:lnTo>
                  <a:pt x="553659" y="807195"/>
                </a:lnTo>
                <a:lnTo>
                  <a:pt x="606508" y="705807"/>
                </a:lnTo>
                <a:lnTo>
                  <a:pt x="668166" y="610920"/>
                </a:lnTo>
                <a:lnTo>
                  <a:pt x="738632" y="521231"/>
                </a:lnTo>
                <a:lnTo>
                  <a:pt x="816647" y="439343"/>
                </a:lnTo>
                <a:lnTo>
                  <a:pt x="900955" y="363952"/>
                </a:lnTo>
                <a:lnTo>
                  <a:pt x="992812" y="295062"/>
                </a:lnTo>
                <a:lnTo>
                  <a:pt x="1088443" y="233969"/>
                </a:lnTo>
                <a:lnTo>
                  <a:pt x="1191625" y="179377"/>
                </a:lnTo>
                <a:lnTo>
                  <a:pt x="1297324" y="133882"/>
                </a:lnTo>
                <a:lnTo>
                  <a:pt x="1404281" y="93587"/>
                </a:lnTo>
                <a:lnTo>
                  <a:pt x="1764160" y="11699"/>
                </a:lnTo>
                <a:close/>
              </a:path>
            </a:pathLst>
          </a:custGeom>
          <a:solidFill>
            <a:schemeClr val="bg1">
              <a:alpha val="0"/>
            </a:schemeClr>
          </a:solidFill>
          <a:ln w="3810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1" name="Freeform 9">
            <a:extLst>
              <a:ext uri="{FF2B5EF4-FFF2-40B4-BE49-F238E27FC236}">
                <a16:creationId xmlns:a16="http://schemas.microsoft.com/office/drawing/2014/main" id="{C8C6825E-BB42-4FF9-8382-2A1BDFB8CADC}"/>
              </a:ext>
            </a:extLst>
          </p:cNvPr>
          <p:cNvSpPr/>
          <p:nvPr/>
        </p:nvSpPr>
        <p:spPr>
          <a:xfrm>
            <a:off x="8556202" y="2740936"/>
            <a:ext cx="1454400" cy="899974"/>
          </a:xfrm>
          <a:custGeom>
            <a:avLst/>
            <a:gdLst>
              <a:gd name="connsiteX0" fmla="*/ 0 w 1041621"/>
              <a:gd name="connsiteY0" fmla="*/ 278296 h 962108"/>
              <a:gd name="connsiteX1" fmla="*/ 1041621 w 1041621"/>
              <a:gd name="connsiteY1" fmla="*/ 0 h 962108"/>
              <a:gd name="connsiteX2" fmla="*/ 1033669 w 1041621"/>
              <a:gd name="connsiteY2" fmla="*/ 874643 h 962108"/>
              <a:gd name="connsiteX3" fmla="*/ 15903 w 1041621"/>
              <a:gd name="connsiteY3" fmla="*/ 962108 h 962108"/>
              <a:gd name="connsiteX4" fmla="*/ 0 w 1041621"/>
              <a:gd name="connsiteY4" fmla="*/ 278296 h 962108"/>
              <a:gd name="connsiteX0" fmla="*/ 0 w 1048200"/>
              <a:gd name="connsiteY0" fmla="*/ 284875 h 962108"/>
              <a:gd name="connsiteX1" fmla="*/ 1048200 w 1048200"/>
              <a:gd name="connsiteY1" fmla="*/ 0 h 962108"/>
              <a:gd name="connsiteX2" fmla="*/ 1040248 w 1048200"/>
              <a:gd name="connsiteY2" fmla="*/ 874643 h 962108"/>
              <a:gd name="connsiteX3" fmla="*/ 22482 w 1048200"/>
              <a:gd name="connsiteY3" fmla="*/ 962108 h 962108"/>
              <a:gd name="connsiteX4" fmla="*/ 0 w 1048200"/>
              <a:gd name="connsiteY4" fmla="*/ 284875 h 962108"/>
              <a:gd name="connsiteX0" fmla="*/ 0 w 1054778"/>
              <a:gd name="connsiteY0" fmla="*/ 294742 h 971975"/>
              <a:gd name="connsiteX1" fmla="*/ 1054778 w 1054778"/>
              <a:gd name="connsiteY1" fmla="*/ 0 h 971975"/>
              <a:gd name="connsiteX2" fmla="*/ 1040248 w 1054778"/>
              <a:gd name="connsiteY2" fmla="*/ 884510 h 971975"/>
              <a:gd name="connsiteX3" fmla="*/ 22482 w 1054778"/>
              <a:gd name="connsiteY3" fmla="*/ 971975 h 971975"/>
              <a:gd name="connsiteX4" fmla="*/ 0 w 1054778"/>
              <a:gd name="connsiteY4" fmla="*/ 294742 h 971975"/>
              <a:gd name="connsiteX0" fmla="*/ 0 w 1057289"/>
              <a:gd name="connsiteY0" fmla="*/ 294742 h 971975"/>
              <a:gd name="connsiteX1" fmla="*/ 1054778 w 1057289"/>
              <a:gd name="connsiteY1" fmla="*/ 0 h 971975"/>
              <a:gd name="connsiteX2" fmla="*/ 1056694 w 1057289"/>
              <a:gd name="connsiteY2" fmla="*/ 891089 h 971975"/>
              <a:gd name="connsiteX3" fmla="*/ 22482 w 1057289"/>
              <a:gd name="connsiteY3" fmla="*/ 971975 h 971975"/>
              <a:gd name="connsiteX4" fmla="*/ 0 w 1057289"/>
              <a:gd name="connsiteY4" fmla="*/ 294742 h 971975"/>
              <a:gd name="connsiteX0" fmla="*/ 0 w 1056799"/>
              <a:gd name="connsiteY0" fmla="*/ 290635 h 967868"/>
              <a:gd name="connsiteX1" fmla="*/ 1013713 w 1056799"/>
              <a:gd name="connsiteY1" fmla="*/ 0 h 967868"/>
              <a:gd name="connsiteX2" fmla="*/ 1056694 w 1056799"/>
              <a:gd name="connsiteY2" fmla="*/ 886982 h 967868"/>
              <a:gd name="connsiteX3" fmla="*/ 22482 w 1056799"/>
              <a:gd name="connsiteY3" fmla="*/ 967868 h 967868"/>
              <a:gd name="connsiteX4" fmla="*/ 0 w 1056799"/>
              <a:gd name="connsiteY4" fmla="*/ 290635 h 967868"/>
              <a:gd name="connsiteX0" fmla="*/ 0 w 1020140"/>
              <a:gd name="connsiteY0" fmla="*/ 290635 h 967868"/>
              <a:gd name="connsiteX1" fmla="*/ 1013713 w 1020140"/>
              <a:gd name="connsiteY1" fmla="*/ 0 h 967868"/>
              <a:gd name="connsiteX2" fmla="*/ 1019735 w 1020140"/>
              <a:gd name="connsiteY2" fmla="*/ 891089 h 967868"/>
              <a:gd name="connsiteX3" fmla="*/ 22482 w 1020140"/>
              <a:gd name="connsiteY3" fmla="*/ 967868 h 967868"/>
              <a:gd name="connsiteX4" fmla="*/ 0 w 1020140"/>
              <a:gd name="connsiteY4" fmla="*/ 290635 h 967868"/>
              <a:gd name="connsiteX0" fmla="*/ 0 w 1020140"/>
              <a:gd name="connsiteY0" fmla="*/ 290635 h 967868"/>
              <a:gd name="connsiteX1" fmla="*/ 1013713 w 1020140"/>
              <a:gd name="connsiteY1" fmla="*/ 0 h 967868"/>
              <a:gd name="connsiteX2" fmla="*/ 1019735 w 1020140"/>
              <a:gd name="connsiteY2" fmla="*/ 891089 h 967868"/>
              <a:gd name="connsiteX3" fmla="*/ 22482 w 1020140"/>
              <a:gd name="connsiteY3" fmla="*/ 967868 h 967868"/>
              <a:gd name="connsiteX4" fmla="*/ 0 w 1020140"/>
              <a:gd name="connsiteY4" fmla="*/ 290635 h 967868"/>
              <a:gd name="connsiteX0" fmla="*/ 0 w 1020140"/>
              <a:gd name="connsiteY0" fmla="*/ 290635 h 967868"/>
              <a:gd name="connsiteX1" fmla="*/ 1013713 w 1020140"/>
              <a:gd name="connsiteY1" fmla="*/ 0 h 967868"/>
              <a:gd name="connsiteX2" fmla="*/ 1019735 w 1020140"/>
              <a:gd name="connsiteY2" fmla="*/ 891089 h 967868"/>
              <a:gd name="connsiteX3" fmla="*/ 22482 w 1020140"/>
              <a:gd name="connsiteY3" fmla="*/ 967868 h 967868"/>
              <a:gd name="connsiteX4" fmla="*/ 0 w 1020140"/>
              <a:gd name="connsiteY4" fmla="*/ 290635 h 967868"/>
              <a:gd name="connsiteX0" fmla="*/ 26797 w 997658"/>
              <a:gd name="connsiteY0" fmla="*/ 298848 h 967868"/>
              <a:gd name="connsiteX1" fmla="*/ 991231 w 997658"/>
              <a:gd name="connsiteY1" fmla="*/ 0 h 967868"/>
              <a:gd name="connsiteX2" fmla="*/ 997253 w 997658"/>
              <a:gd name="connsiteY2" fmla="*/ 891089 h 967868"/>
              <a:gd name="connsiteX3" fmla="*/ 0 w 997658"/>
              <a:gd name="connsiteY3" fmla="*/ 967868 h 967868"/>
              <a:gd name="connsiteX4" fmla="*/ 26797 w 997658"/>
              <a:gd name="connsiteY4" fmla="*/ 298848 h 967868"/>
              <a:gd name="connsiteX0" fmla="*/ 0 w 999606"/>
              <a:gd name="connsiteY0" fmla="*/ 290635 h 967868"/>
              <a:gd name="connsiteX1" fmla="*/ 993179 w 999606"/>
              <a:gd name="connsiteY1" fmla="*/ 0 h 967868"/>
              <a:gd name="connsiteX2" fmla="*/ 999201 w 999606"/>
              <a:gd name="connsiteY2" fmla="*/ 891089 h 967868"/>
              <a:gd name="connsiteX3" fmla="*/ 1948 w 999606"/>
              <a:gd name="connsiteY3" fmla="*/ 967868 h 967868"/>
              <a:gd name="connsiteX4" fmla="*/ 0 w 999606"/>
              <a:gd name="connsiteY4" fmla="*/ 290635 h 967868"/>
              <a:gd name="connsiteX0" fmla="*/ 0 w 999606"/>
              <a:gd name="connsiteY0" fmla="*/ 290635 h 967868"/>
              <a:gd name="connsiteX1" fmla="*/ 993179 w 999606"/>
              <a:gd name="connsiteY1" fmla="*/ 0 h 967868"/>
              <a:gd name="connsiteX2" fmla="*/ 999201 w 999606"/>
              <a:gd name="connsiteY2" fmla="*/ 891089 h 967868"/>
              <a:gd name="connsiteX3" fmla="*/ 67653 w 999606"/>
              <a:gd name="connsiteY3" fmla="*/ 967868 h 967868"/>
              <a:gd name="connsiteX4" fmla="*/ 0 w 999606"/>
              <a:gd name="connsiteY4" fmla="*/ 290635 h 967868"/>
              <a:gd name="connsiteX0" fmla="*/ 0 w 999606"/>
              <a:gd name="connsiteY0" fmla="*/ 290635 h 971975"/>
              <a:gd name="connsiteX1" fmla="*/ 993179 w 999606"/>
              <a:gd name="connsiteY1" fmla="*/ 0 h 971975"/>
              <a:gd name="connsiteX2" fmla="*/ 999201 w 999606"/>
              <a:gd name="connsiteY2" fmla="*/ 891089 h 971975"/>
              <a:gd name="connsiteX3" fmla="*/ 6056 w 999606"/>
              <a:gd name="connsiteY3" fmla="*/ 971975 h 971975"/>
              <a:gd name="connsiteX4" fmla="*/ 0 w 999606"/>
              <a:gd name="connsiteY4" fmla="*/ 290635 h 971975"/>
              <a:gd name="connsiteX0" fmla="*/ 0 w 999606"/>
              <a:gd name="connsiteY0" fmla="*/ 290635 h 963762"/>
              <a:gd name="connsiteX1" fmla="*/ 993179 w 999606"/>
              <a:gd name="connsiteY1" fmla="*/ 0 h 963762"/>
              <a:gd name="connsiteX2" fmla="*/ 999201 w 999606"/>
              <a:gd name="connsiteY2" fmla="*/ 891089 h 963762"/>
              <a:gd name="connsiteX3" fmla="*/ 1949 w 999606"/>
              <a:gd name="connsiteY3" fmla="*/ 963762 h 963762"/>
              <a:gd name="connsiteX4" fmla="*/ 0 w 999606"/>
              <a:gd name="connsiteY4" fmla="*/ 290635 h 963762"/>
              <a:gd name="connsiteX0" fmla="*/ 0 w 999606"/>
              <a:gd name="connsiteY0" fmla="*/ 290635 h 967869"/>
              <a:gd name="connsiteX1" fmla="*/ 993179 w 999606"/>
              <a:gd name="connsiteY1" fmla="*/ 0 h 967869"/>
              <a:gd name="connsiteX2" fmla="*/ 999201 w 999606"/>
              <a:gd name="connsiteY2" fmla="*/ 891089 h 967869"/>
              <a:gd name="connsiteX3" fmla="*/ 1949 w 999606"/>
              <a:gd name="connsiteY3" fmla="*/ 967869 h 967869"/>
              <a:gd name="connsiteX4" fmla="*/ 0 w 999606"/>
              <a:gd name="connsiteY4" fmla="*/ 290635 h 967869"/>
              <a:gd name="connsiteX0" fmla="*/ 0 w 999749"/>
              <a:gd name="connsiteY0" fmla="*/ 290635 h 967869"/>
              <a:gd name="connsiteX1" fmla="*/ 996538 w 999749"/>
              <a:gd name="connsiteY1" fmla="*/ 0 h 967869"/>
              <a:gd name="connsiteX2" fmla="*/ 999201 w 999749"/>
              <a:gd name="connsiteY2" fmla="*/ 891089 h 967869"/>
              <a:gd name="connsiteX3" fmla="*/ 1949 w 999749"/>
              <a:gd name="connsiteY3" fmla="*/ 967869 h 967869"/>
              <a:gd name="connsiteX4" fmla="*/ 0 w 999749"/>
              <a:gd name="connsiteY4" fmla="*/ 290635 h 967869"/>
              <a:gd name="connsiteX0" fmla="*/ 0 w 1000306"/>
              <a:gd name="connsiteY0" fmla="*/ 296489 h 973723"/>
              <a:gd name="connsiteX1" fmla="*/ 1000306 w 1000306"/>
              <a:gd name="connsiteY1" fmla="*/ 0 h 973723"/>
              <a:gd name="connsiteX2" fmla="*/ 999201 w 1000306"/>
              <a:gd name="connsiteY2" fmla="*/ 896943 h 973723"/>
              <a:gd name="connsiteX3" fmla="*/ 1949 w 1000306"/>
              <a:gd name="connsiteY3" fmla="*/ 973723 h 973723"/>
              <a:gd name="connsiteX4" fmla="*/ 0 w 1000306"/>
              <a:gd name="connsiteY4" fmla="*/ 296489 h 973723"/>
              <a:gd name="connsiteX0" fmla="*/ 0 w 1002190"/>
              <a:gd name="connsiteY0" fmla="*/ 299417 h 973723"/>
              <a:gd name="connsiteX1" fmla="*/ 1002190 w 1002190"/>
              <a:gd name="connsiteY1" fmla="*/ 0 h 973723"/>
              <a:gd name="connsiteX2" fmla="*/ 1001085 w 1002190"/>
              <a:gd name="connsiteY2" fmla="*/ 896943 h 973723"/>
              <a:gd name="connsiteX3" fmla="*/ 3833 w 1002190"/>
              <a:gd name="connsiteY3" fmla="*/ 973723 h 973723"/>
              <a:gd name="connsiteX4" fmla="*/ 0 w 1002190"/>
              <a:gd name="connsiteY4" fmla="*/ 299417 h 973723"/>
              <a:gd name="connsiteX0" fmla="*/ 5629 w 1007819"/>
              <a:gd name="connsiteY0" fmla="*/ 299417 h 973723"/>
              <a:gd name="connsiteX1" fmla="*/ 1007819 w 1007819"/>
              <a:gd name="connsiteY1" fmla="*/ 0 h 973723"/>
              <a:gd name="connsiteX2" fmla="*/ 1006714 w 1007819"/>
              <a:gd name="connsiteY2" fmla="*/ 896943 h 973723"/>
              <a:gd name="connsiteX3" fmla="*/ 43 w 1007819"/>
              <a:gd name="connsiteY3" fmla="*/ 973723 h 973723"/>
              <a:gd name="connsiteX4" fmla="*/ 5629 w 1007819"/>
              <a:gd name="connsiteY4" fmla="*/ 299417 h 973723"/>
              <a:gd name="connsiteX0" fmla="*/ 131 w 1002321"/>
              <a:gd name="connsiteY0" fmla="*/ 299417 h 973723"/>
              <a:gd name="connsiteX1" fmla="*/ 1002321 w 1002321"/>
              <a:gd name="connsiteY1" fmla="*/ 0 h 973723"/>
              <a:gd name="connsiteX2" fmla="*/ 1001216 w 1002321"/>
              <a:gd name="connsiteY2" fmla="*/ 896943 h 973723"/>
              <a:gd name="connsiteX3" fmla="*/ 196 w 1002321"/>
              <a:gd name="connsiteY3" fmla="*/ 973723 h 973723"/>
              <a:gd name="connsiteX4" fmla="*/ 131 w 1002321"/>
              <a:gd name="connsiteY4" fmla="*/ 299417 h 973723"/>
              <a:gd name="connsiteX0" fmla="*/ 0 w 1004073"/>
              <a:gd name="connsiteY0" fmla="*/ 305271 h 973723"/>
              <a:gd name="connsiteX1" fmla="*/ 1004073 w 1004073"/>
              <a:gd name="connsiteY1" fmla="*/ 0 h 973723"/>
              <a:gd name="connsiteX2" fmla="*/ 1002968 w 1004073"/>
              <a:gd name="connsiteY2" fmla="*/ 896943 h 973723"/>
              <a:gd name="connsiteX3" fmla="*/ 1948 w 1004073"/>
              <a:gd name="connsiteY3" fmla="*/ 973723 h 973723"/>
              <a:gd name="connsiteX4" fmla="*/ 0 w 1004073"/>
              <a:gd name="connsiteY4" fmla="*/ 305271 h 973723"/>
              <a:gd name="connsiteX0" fmla="*/ 131 w 1004204"/>
              <a:gd name="connsiteY0" fmla="*/ 305271 h 973723"/>
              <a:gd name="connsiteX1" fmla="*/ 1004204 w 1004204"/>
              <a:gd name="connsiteY1" fmla="*/ 0 h 973723"/>
              <a:gd name="connsiteX2" fmla="*/ 1003099 w 1004204"/>
              <a:gd name="connsiteY2" fmla="*/ 896943 h 973723"/>
              <a:gd name="connsiteX3" fmla="*/ 195 w 1004204"/>
              <a:gd name="connsiteY3" fmla="*/ 973723 h 973723"/>
              <a:gd name="connsiteX4" fmla="*/ 131 w 1004204"/>
              <a:gd name="connsiteY4" fmla="*/ 305271 h 973723"/>
              <a:gd name="connsiteX0" fmla="*/ 0 w 1005957"/>
              <a:gd name="connsiteY0" fmla="*/ 299417 h 973723"/>
              <a:gd name="connsiteX1" fmla="*/ 1005957 w 1005957"/>
              <a:gd name="connsiteY1" fmla="*/ 0 h 973723"/>
              <a:gd name="connsiteX2" fmla="*/ 1004852 w 1005957"/>
              <a:gd name="connsiteY2" fmla="*/ 896943 h 973723"/>
              <a:gd name="connsiteX3" fmla="*/ 1948 w 1005957"/>
              <a:gd name="connsiteY3" fmla="*/ 973723 h 973723"/>
              <a:gd name="connsiteX4" fmla="*/ 0 w 1005957"/>
              <a:gd name="connsiteY4" fmla="*/ 299417 h 973723"/>
              <a:gd name="connsiteX0" fmla="*/ 130 w 1006087"/>
              <a:gd name="connsiteY0" fmla="*/ 299417 h 973723"/>
              <a:gd name="connsiteX1" fmla="*/ 1006087 w 1006087"/>
              <a:gd name="connsiteY1" fmla="*/ 0 h 973723"/>
              <a:gd name="connsiteX2" fmla="*/ 1004982 w 1006087"/>
              <a:gd name="connsiteY2" fmla="*/ 896943 h 973723"/>
              <a:gd name="connsiteX3" fmla="*/ 195 w 1006087"/>
              <a:gd name="connsiteY3" fmla="*/ 973723 h 973723"/>
              <a:gd name="connsiteX4" fmla="*/ 130 w 1006087"/>
              <a:gd name="connsiteY4" fmla="*/ 299417 h 973723"/>
              <a:gd name="connsiteX0" fmla="*/ 130 w 1006087"/>
              <a:gd name="connsiteY0" fmla="*/ 299417 h 973723"/>
              <a:gd name="connsiteX1" fmla="*/ 1006087 w 1006087"/>
              <a:gd name="connsiteY1" fmla="*/ 0 h 973723"/>
              <a:gd name="connsiteX2" fmla="*/ 1004982 w 1006087"/>
              <a:gd name="connsiteY2" fmla="*/ 905723 h 973723"/>
              <a:gd name="connsiteX3" fmla="*/ 195 w 1006087"/>
              <a:gd name="connsiteY3" fmla="*/ 973723 h 973723"/>
              <a:gd name="connsiteX4" fmla="*/ 130 w 1006087"/>
              <a:gd name="connsiteY4" fmla="*/ 299417 h 973723"/>
              <a:gd name="connsiteX0" fmla="*/ 0 w 1007841"/>
              <a:gd name="connsiteY0" fmla="*/ 296489 h 973723"/>
              <a:gd name="connsiteX1" fmla="*/ 1007841 w 1007841"/>
              <a:gd name="connsiteY1" fmla="*/ 0 h 973723"/>
              <a:gd name="connsiteX2" fmla="*/ 1006736 w 1007841"/>
              <a:gd name="connsiteY2" fmla="*/ 905723 h 973723"/>
              <a:gd name="connsiteX3" fmla="*/ 1949 w 1007841"/>
              <a:gd name="connsiteY3" fmla="*/ 973723 h 973723"/>
              <a:gd name="connsiteX4" fmla="*/ 0 w 1007841"/>
              <a:gd name="connsiteY4" fmla="*/ 296489 h 973723"/>
              <a:gd name="connsiteX0" fmla="*/ 0 w 1007841"/>
              <a:gd name="connsiteY0" fmla="*/ 296489 h 967869"/>
              <a:gd name="connsiteX1" fmla="*/ 1007841 w 1007841"/>
              <a:gd name="connsiteY1" fmla="*/ 0 h 967869"/>
              <a:gd name="connsiteX2" fmla="*/ 1006736 w 1007841"/>
              <a:gd name="connsiteY2" fmla="*/ 905723 h 967869"/>
              <a:gd name="connsiteX3" fmla="*/ 1949 w 1007841"/>
              <a:gd name="connsiteY3" fmla="*/ 967869 h 967869"/>
              <a:gd name="connsiteX4" fmla="*/ 0 w 1007841"/>
              <a:gd name="connsiteY4" fmla="*/ 296489 h 967869"/>
              <a:gd name="connsiteX0" fmla="*/ 0 w 1007841"/>
              <a:gd name="connsiteY0" fmla="*/ 296489 h 970795"/>
              <a:gd name="connsiteX1" fmla="*/ 1007841 w 1007841"/>
              <a:gd name="connsiteY1" fmla="*/ 0 h 970795"/>
              <a:gd name="connsiteX2" fmla="*/ 1006736 w 1007841"/>
              <a:gd name="connsiteY2" fmla="*/ 905723 h 970795"/>
              <a:gd name="connsiteX3" fmla="*/ 3832 w 1007841"/>
              <a:gd name="connsiteY3" fmla="*/ 970795 h 970795"/>
              <a:gd name="connsiteX4" fmla="*/ 0 w 1007841"/>
              <a:gd name="connsiteY4" fmla="*/ 296489 h 970795"/>
              <a:gd name="connsiteX0" fmla="*/ 0 w 1007841"/>
              <a:gd name="connsiteY0" fmla="*/ 296489 h 970795"/>
              <a:gd name="connsiteX1" fmla="*/ 1007841 w 1007841"/>
              <a:gd name="connsiteY1" fmla="*/ 0 h 970795"/>
              <a:gd name="connsiteX2" fmla="*/ 1006736 w 1007841"/>
              <a:gd name="connsiteY2" fmla="*/ 905723 h 970795"/>
              <a:gd name="connsiteX3" fmla="*/ 1947 w 1007841"/>
              <a:gd name="connsiteY3" fmla="*/ 970795 h 970795"/>
              <a:gd name="connsiteX4" fmla="*/ 0 w 1007841"/>
              <a:gd name="connsiteY4" fmla="*/ 296489 h 970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7841" h="970795">
                <a:moveTo>
                  <a:pt x="0" y="296489"/>
                </a:moveTo>
                <a:lnTo>
                  <a:pt x="1007841" y="0"/>
                </a:lnTo>
                <a:cubicBezTo>
                  <a:pt x="1005190" y="291548"/>
                  <a:pt x="1009387" y="614175"/>
                  <a:pt x="1006736" y="905723"/>
                </a:cubicBezTo>
                <a:lnTo>
                  <a:pt x="1947" y="970795"/>
                </a:lnTo>
                <a:cubicBezTo>
                  <a:pt x="1298" y="745051"/>
                  <a:pt x="649" y="522233"/>
                  <a:pt x="0" y="296489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70000"/>
                </a:schemeClr>
              </a:gs>
              <a:gs pos="100000">
                <a:schemeClr val="accent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2" name="Freeform 10">
            <a:extLst>
              <a:ext uri="{FF2B5EF4-FFF2-40B4-BE49-F238E27FC236}">
                <a16:creationId xmlns:a16="http://schemas.microsoft.com/office/drawing/2014/main" id="{E6820141-490F-4AB8-A555-E41670E04DC5}"/>
              </a:ext>
            </a:extLst>
          </p:cNvPr>
          <p:cNvSpPr/>
          <p:nvPr/>
        </p:nvSpPr>
        <p:spPr>
          <a:xfrm>
            <a:off x="8556201" y="3598289"/>
            <a:ext cx="1455733" cy="839047"/>
          </a:xfrm>
          <a:custGeom>
            <a:avLst/>
            <a:gdLst>
              <a:gd name="connsiteX0" fmla="*/ 0 w 1033669"/>
              <a:gd name="connsiteY0" fmla="*/ 111318 h 882594"/>
              <a:gd name="connsiteX1" fmla="*/ 1033669 w 1033669"/>
              <a:gd name="connsiteY1" fmla="*/ 0 h 882594"/>
              <a:gd name="connsiteX2" fmla="*/ 1033669 w 1033669"/>
              <a:gd name="connsiteY2" fmla="*/ 882594 h 882594"/>
              <a:gd name="connsiteX3" fmla="*/ 15903 w 1033669"/>
              <a:gd name="connsiteY3" fmla="*/ 771276 h 882594"/>
              <a:gd name="connsiteX4" fmla="*/ 0 w 1033669"/>
              <a:gd name="connsiteY4" fmla="*/ 111318 h 882594"/>
              <a:gd name="connsiteX0" fmla="*/ 0 w 1049572"/>
              <a:gd name="connsiteY0" fmla="*/ 71561 h 842837"/>
              <a:gd name="connsiteX1" fmla="*/ 1049572 w 1049572"/>
              <a:gd name="connsiteY1" fmla="*/ 0 h 842837"/>
              <a:gd name="connsiteX2" fmla="*/ 1033669 w 1049572"/>
              <a:gd name="connsiteY2" fmla="*/ 842837 h 842837"/>
              <a:gd name="connsiteX3" fmla="*/ 15903 w 1049572"/>
              <a:gd name="connsiteY3" fmla="*/ 731519 h 842837"/>
              <a:gd name="connsiteX4" fmla="*/ 0 w 1049572"/>
              <a:gd name="connsiteY4" fmla="*/ 71561 h 842837"/>
              <a:gd name="connsiteX0" fmla="*/ 0 w 1057524"/>
              <a:gd name="connsiteY0" fmla="*/ 95415 h 866691"/>
              <a:gd name="connsiteX1" fmla="*/ 1057524 w 1057524"/>
              <a:gd name="connsiteY1" fmla="*/ 0 h 866691"/>
              <a:gd name="connsiteX2" fmla="*/ 1033669 w 1057524"/>
              <a:gd name="connsiteY2" fmla="*/ 866691 h 866691"/>
              <a:gd name="connsiteX3" fmla="*/ 15903 w 1057524"/>
              <a:gd name="connsiteY3" fmla="*/ 755373 h 866691"/>
              <a:gd name="connsiteX4" fmla="*/ 0 w 1057524"/>
              <a:gd name="connsiteY4" fmla="*/ 95415 h 866691"/>
              <a:gd name="connsiteX0" fmla="*/ 0 w 1044367"/>
              <a:gd name="connsiteY0" fmla="*/ 95415 h 866691"/>
              <a:gd name="connsiteX1" fmla="*/ 1044367 w 1044367"/>
              <a:gd name="connsiteY1" fmla="*/ 0 h 866691"/>
              <a:gd name="connsiteX2" fmla="*/ 1033669 w 1044367"/>
              <a:gd name="connsiteY2" fmla="*/ 866691 h 866691"/>
              <a:gd name="connsiteX3" fmla="*/ 15903 w 1044367"/>
              <a:gd name="connsiteY3" fmla="*/ 755373 h 866691"/>
              <a:gd name="connsiteX4" fmla="*/ 0 w 1044367"/>
              <a:gd name="connsiteY4" fmla="*/ 95415 h 866691"/>
              <a:gd name="connsiteX0" fmla="*/ 0 w 1044367"/>
              <a:gd name="connsiteY0" fmla="*/ 95415 h 883137"/>
              <a:gd name="connsiteX1" fmla="*/ 1044367 w 1044367"/>
              <a:gd name="connsiteY1" fmla="*/ 0 h 883137"/>
              <a:gd name="connsiteX2" fmla="*/ 1040247 w 1044367"/>
              <a:gd name="connsiteY2" fmla="*/ 883137 h 883137"/>
              <a:gd name="connsiteX3" fmla="*/ 15903 w 1044367"/>
              <a:gd name="connsiteY3" fmla="*/ 755373 h 883137"/>
              <a:gd name="connsiteX4" fmla="*/ 0 w 1044367"/>
              <a:gd name="connsiteY4" fmla="*/ 95415 h 883137"/>
              <a:gd name="connsiteX0" fmla="*/ 0 w 1044367"/>
              <a:gd name="connsiteY0" fmla="*/ 95415 h 883137"/>
              <a:gd name="connsiteX1" fmla="*/ 1044367 w 1044367"/>
              <a:gd name="connsiteY1" fmla="*/ 0 h 883137"/>
              <a:gd name="connsiteX2" fmla="*/ 1040247 w 1044367"/>
              <a:gd name="connsiteY2" fmla="*/ 883137 h 883137"/>
              <a:gd name="connsiteX3" fmla="*/ 19193 w 1044367"/>
              <a:gd name="connsiteY3" fmla="*/ 765241 h 883137"/>
              <a:gd name="connsiteX4" fmla="*/ 0 w 1044367"/>
              <a:gd name="connsiteY4" fmla="*/ 95415 h 883137"/>
              <a:gd name="connsiteX0" fmla="*/ 0 w 1044367"/>
              <a:gd name="connsiteY0" fmla="*/ 95415 h 883137"/>
              <a:gd name="connsiteX1" fmla="*/ 1044367 w 1044367"/>
              <a:gd name="connsiteY1" fmla="*/ 0 h 883137"/>
              <a:gd name="connsiteX2" fmla="*/ 1040247 w 1044367"/>
              <a:gd name="connsiteY2" fmla="*/ 883137 h 883137"/>
              <a:gd name="connsiteX3" fmla="*/ 19193 w 1044367"/>
              <a:gd name="connsiteY3" fmla="*/ 771819 h 883137"/>
              <a:gd name="connsiteX4" fmla="*/ 0 w 1044367"/>
              <a:gd name="connsiteY4" fmla="*/ 95415 h 883137"/>
              <a:gd name="connsiteX0" fmla="*/ 0 w 1044367"/>
              <a:gd name="connsiteY0" fmla="*/ 95415 h 893005"/>
              <a:gd name="connsiteX1" fmla="*/ 1044367 w 1044367"/>
              <a:gd name="connsiteY1" fmla="*/ 0 h 893005"/>
              <a:gd name="connsiteX2" fmla="*/ 1040247 w 1044367"/>
              <a:gd name="connsiteY2" fmla="*/ 893005 h 893005"/>
              <a:gd name="connsiteX3" fmla="*/ 19193 w 1044367"/>
              <a:gd name="connsiteY3" fmla="*/ 771819 h 893005"/>
              <a:gd name="connsiteX4" fmla="*/ 0 w 1044367"/>
              <a:gd name="connsiteY4" fmla="*/ 95415 h 893005"/>
              <a:gd name="connsiteX0" fmla="*/ 0 w 1044367"/>
              <a:gd name="connsiteY0" fmla="*/ 98704 h 896294"/>
              <a:gd name="connsiteX1" fmla="*/ 1044367 w 1044367"/>
              <a:gd name="connsiteY1" fmla="*/ 0 h 896294"/>
              <a:gd name="connsiteX2" fmla="*/ 1040247 w 1044367"/>
              <a:gd name="connsiteY2" fmla="*/ 896294 h 896294"/>
              <a:gd name="connsiteX3" fmla="*/ 19193 w 1044367"/>
              <a:gd name="connsiteY3" fmla="*/ 775108 h 896294"/>
              <a:gd name="connsiteX4" fmla="*/ 0 w 1044367"/>
              <a:gd name="connsiteY4" fmla="*/ 98704 h 896294"/>
              <a:gd name="connsiteX0" fmla="*/ 0 w 1032048"/>
              <a:gd name="connsiteY0" fmla="*/ 98704 h 896294"/>
              <a:gd name="connsiteX1" fmla="*/ 1032048 w 1032048"/>
              <a:gd name="connsiteY1" fmla="*/ 0 h 896294"/>
              <a:gd name="connsiteX2" fmla="*/ 1027928 w 1032048"/>
              <a:gd name="connsiteY2" fmla="*/ 896294 h 896294"/>
              <a:gd name="connsiteX3" fmla="*/ 6874 w 1032048"/>
              <a:gd name="connsiteY3" fmla="*/ 775108 h 896294"/>
              <a:gd name="connsiteX4" fmla="*/ 0 w 1032048"/>
              <a:gd name="connsiteY4" fmla="*/ 98704 h 896294"/>
              <a:gd name="connsiteX0" fmla="*/ 0 w 1032048"/>
              <a:gd name="connsiteY0" fmla="*/ 98704 h 896294"/>
              <a:gd name="connsiteX1" fmla="*/ 1032048 w 1032048"/>
              <a:gd name="connsiteY1" fmla="*/ 0 h 896294"/>
              <a:gd name="connsiteX2" fmla="*/ 1027928 w 1032048"/>
              <a:gd name="connsiteY2" fmla="*/ 896294 h 896294"/>
              <a:gd name="connsiteX3" fmla="*/ 2767 w 1032048"/>
              <a:gd name="connsiteY3" fmla="*/ 775108 h 896294"/>
              <a:gd name="connsiteX4" fmla="*/ 0 w 1032048"/>
              <a:gd name="connsiteY4" fmla="*/ 98704 h 896294"/>
              <a:gd name="connsiteX0" fmla="*/ 0 w 1027971"/>
              <a:gd name="connsiteY0" fmla="*/ 98704 h 896294"/>
              <a:gd name="connsiteX1" fmla="*/ 999195 w 1027971"/>
              <a:gd name="connsiteY1" fmla="*/ 0 h 896294"/>
              <a:gd name="connsiteX2" fmla="*/ 1027928 w 1027971"/>
              <a:gd name="connsiteY2" fmla="*/ 896294 h 896294"/>
              <a:gd name="connsiteX3" fmla="*/ 2767 w 1027971"/>
              <a:gd name="connsiteY3" fmla="*/ 775108 h 896294"/>
              <a:gd name="connsiteX4" fmla="*/ 0 w 1027971"/>
              <a:gd name="connsiteY4" fmla="*/ 98704 h 896294"/>
              <a:gd name="connsiteX0" fmla="*/ 0 w 999579"/>
              <a:gd name="connsiteY0" fmla="*/ 98704 h 896294"/>
              <a:gd name="connsiteX1" fmla="*/ 999195 w 999579"/>
              <a:gd name="connsiteY1" fmla="*/ 0 h 896294"/>
              <a:gd name="connsiteX2" fmla="*/ 999182 w 999579"/>
              <a:gd name="connsiteY2" fmla="*/ 896294 h 896294"/>
              <a:gd name="connsiteX3" fmla="*/ 2767 w 999579"/>
              <a:gd name="connsiteY3" fmla="*/ 775108 h 896294"/>
              <a:gd name="connsiteX4" fmla="*/ 0 w 999579"/>
              <a:gd name="connsiteY4" fmla="*/ 98704 h 896294"/>
              <a:gd name="connsiteX0" fmla="*/ 0 w 999579"/>
              <a:gd name="connsiteY0" fmla="*/ 98704 h 896294"/>
              <a:gd name="connsiteX1" fmla="*/ 999195 w 999579"/>
              <a:gd name="connsiteY1" fmla="*/ 0 h 896294"/>
              <a:gd name="connsiteX2" fmla="*/ 999182 w 999579"/>
              <a:gd name="connsiteY2" fmla="*/ 896294 h 896294"/>
              <a:gd name="connsiteX3" fmla="*/ 31513 w 999579"/>
              <a:gd name="connsiteY3" fmla="*/ 775108 h 896294"/>
              <a:gd name="connsiteX4" fmla="*/ 0 w 999579"/>
              <a:gd name="connsiteY4" fmla="*/ 98704 h 896294"/>
              <a:gd name="connsiteX0" fmla="*/ 0 w 999579"/>
              <a:gd name="connsiteY0" fmla="*/ 98704 h 896294"/>
              <a:gd name="connsiteX1" fmla="*/ 999195 w 999579"/>
              <a:gd name="connsiteY1" fmla="*/ 0 h 896294"/>
              <a:gd name="connsiteX2" fmla="*/ 999182 w 999579"/>
              <a:gd name="connsiteY2" fmla="*/ 896294 h 896294"/>
              <a:gd name="connsiteX3" fmla="*/ 6874 w 999579"/>
              <a:gd name="connsiteY3" fmla="*/ 771001 h 896294"/>
              <a:gd name="connsiteX4" fmla="*/ 0 w 999579"/>
              <a:gd name="connsiteY4" fmla="*/ 98704 h 896294"/>
              <a:gd name="connsiteX0" fmla="*/ 0 w 999579"/>
              <a:gd name="connsiteY0" fmla="*/ 98704 h 896294"/>
              <a:gd name="connsiteX1" fmla="*/ 999195 w 999579"/>
              <a:gd name="connsiteY1" fmla="*/ 0 h 896294"/>
              <a:gd name="connsiteX2" fmla="*/ 999182 w 999579"/>
              <a:gd name="connsiteY2" fmla="*/ 896294 h 896294"/>
              <a:gd name="connsiteX3" fmla="*/ 2768 w 999579"/>
              <a:gd name="connsiteY3" fmla="*/ 771001 h 896294"/>
              <a:gd name="connsiteX4" fmla="*/ 0 w 999579"/>
              <a:gd name="connsiteY4" fmla="*/ 98704 h 896294"/>
              <a:gd name="connsiteX0" fmla="*/ 0 w 1003685"/>
              <a:gd name="connsiteY0" fmla="*/ 98704 h 896294"/>
              <a:gd name="connsiteX1" fmla="*/ 1003301 w 1003685"/>
              <a:gd name="connsiteY1" fmla="*/ 0 h 896294"/>
              <a:gd name="connsiteX2" fmla="*/ 1003288 w 1003685"/>
              <a:gd name="connsiteY2" fmla="*/ 896294 h 896294"/>
              <a:gd name="connsiteX3" fmla="*/ 6874 w 1003685"/>
              <a:gd name="connsiteY3" fmla="*/ 771001 h 896294"/>
              <a:gd name="connsiteX4" fmla="*/ 0 w 1003685"/>
              <a:gd name="connsiteY4" fmla="*/ 98704 h 896294"/>
              <a:gd name="connsiteX0" fmla="*/ 0 w 1005192"/>
              <a:gd name="connsiteY0" fmla="*/ 98704 h 896294"/>
              <a:gd name="connsiteX1" fmla="*/ 1005192 w 1005192"/>
              <a:gd name="connsiteY1" fmla="*/ 0 h 896294"/>
              <a:gd name="connsiteX2" fmla="*/ 1003288 w 1005192"/>
              <a:gd name="connsiteY2" fmla="*/ 896294 h 896294"/>
              <a:gd name="connsiteX3" fmla="*/ 6874 w 1005192"/>
              <a:gd name="connsiteY3" fmla="*/ 771001 h 896294"/>
              <a:gd name="connsiteX4" fmla="*/ 0 w 1005192"/>
              <a:gd name="connsiteY4" fmla="*/ 98704 h 896294"/>
              <a:gd name="connsiteX0" fmla="*/ 0 w 1010866"/>
              <a:gd name="connsiteY0" fmla="*/ 98704 h 896294"/>
              <a:gd name="connsiteX1" fmla="*/ 1010866 w 1010866"/>
              <a:gd name="connsiteY1" fmla="*/ 0 h 896294"/>
              <a:gd name="connsiteX2" fmla="*/ 1008962 w 1010866"/>
              <a:gd name="connsiteY2" fmla="*/ 896294 h 896294"/>
              <a:gd name="connsiteX3" fmla="*/ 12548 w 1010866"/>
              <a:gd name="connsiteY3" fmla="*/ 771001 h 896294"/>
              <a:gd name="connsiteX4" fmla="*/ 0 w 1010866"/>
              <a:gd name="connsiteY4" fmla="*/ 98704 h 896294"/>
              <a:gd name="connsiteX0" fmla="*/ 1032 w 1011898"/>
              <a:gd name="connsiteY0" fmla="*/ 98704 h 896294"/>
              <a:gd name="connsiteX1" fmla="*/ 1011898 w 1011898"/>
              <a:gd name="connsiteY1" fmla="*/ 0 h 896294"/>
              <a:gd name="connsiteX2" fmla="*/ 1009994 w 1011898"/>
              <a:gd name="connsiteY2" fmla="*/ 896294 h 896294"/>
              <a:gd name="connsiteX3" fmla="*/ 342 w 1011898"/>
              <a:gd name="connsiteY3" fmla="*/ 768074 h 896294"/>
              <a:gd name="connsiteX4" fmla="*/ 1032 w 1011898"/>
              <a:gd name="connsiteY4" fmla="*/ 98704 h 896294"/>
              <a:gd name="connsiteX0" fmla="*/ 1032 w 1011898"/>
              <a:gd name="connsiteY0" fmla="*/ 101630 h 896294"/>
              <a:gd name="connsiteX1" fmla="*/ 1011898 w 1011898"/>
              <a:gd name="connsiteY1" fmla="*/ 0 h 896294"/>
              <a:gd name="connsiteX2" fmla="*/ 1009994 w 1011898"/>
              <a:gd name="connsiteY2" fmla="*/ 896294 h 896294"/>
              <a:gd name="connsiteX3" fmla="*/ 342 w 1011898"/>
              <a:gd name="connsiteY3" fmla="*/ 768074 h 896294"/>
              <a:gd name="connsiteX4" fmla="*/ 1032 w 1011898"/>
              <a:gd name="connsiteY4" fmla="*/ 101630 h 896294"/>
              <a:gd name="connsiteX0" fmla="*/ 1351 w 1012217"/>
              <a:gd name="connsiteY0" fmla="*/ 101630 h 896294"/>
              <a:gd name="connsiteX1" fmla="*/ 1012217 w 1012217"/>
              <a:gd name="connsiteY1" fmla="*/ 0 h 896294"/>
              <a:gd name="connsiteX2" fmla="*/ 1010313 w 1012217"/>
              <a:gd name="connsiteY2" fmla="*/ 896294 h 896294"/>
              <a:gd name="connsiteX3" fmla="*/ 661 w 1012217"/>
              <a:gd name="connsiteY3" fmla="*/ 768074 h 896294"/>
              <a:gd name="connsiteX4" fmla="*/ 1351 w 1012217"/>
              <a:gd name="connsiteY4" fmla="*/ 101630 h 896294"/>
              <a:gd name="connsiteX0" fmla="*/ 690 w 1011556"/>
              <a:gd name="connsiteY0" fmla="*/ 101630 h 896294"/>
              <a:gd name="connsiteX1" fmla="*/ 1011556 w 1011556"/>
              <a:gd name="connsiteY1" fmla="*/ 0 h 896294"/>
              <a:gd name="connsiteX2" fmla="*/ 1009652 w 1011556"/>
              <a:gd name="connsiteY2" fmla="*/ 896294 h 896294"/>
              <a:gd name="connsiteX3" fmla="*/ 0 w 1011556"/>
              <a:gd name="connsiteY3" fmla="*/ 768074 h 896294"/>
              <a:gd name="connsiteX4" fmla="*/ 690 w 1011556"/>
              <a:gd name="connsiteY4" fmla="*/ 101630 h 896294"/>
              <a:gd name="connsiteX0" fmla="*/ 690 w 1011556"/>
              <a:gd name="connsiteY0" fmla="*/ 98704 h 896294"/>
              <a:gd name="connsiteX1" fmla="*/ 1011556 w 1011556"/>
              <a:gd name="connsiteY1" fmla="*/ 0 h 896294"/>
              <a:gd name="connsiteX2" fmla="*/ 1009652 w 1011556"/>
              <a:gd name="connsiteY2" fmla="*/ 896294 h 896294"/>
              <a:gd name="connsiteX3" fmla="*/ 0 w 1011556"/>
              <a:gd name="connsiteY3" fmla="*/ 768074 h 896294"/>
              <a:gd name="connsiteX4" fmla="*/ 690 w 1011556"/>
              <a:gd name="connsiteY4" fmla="*/ 98704 h 896294"/>
              <a:gd name="connsiteX0" fmla="*/ 0 w 1010866"/>
              <a:gd name="connsiteY0" fmla="*/ 98704 h 896294"/>
              <a:gd name="connsiteX1" fmla="*/ 1010866 w 1010866"/>
              <a:gd name="connsiteY1" fmla="*/ 0 h 896294"/>
              <a:gd name="connsiteX2" fmla="*/ 1008962 w 1010866"/>
              <a:gd name="connsiteY2" fmla="*/ 896294 h 896294"/>
              <a:gd name="connsiteX3" fmla="*/ 1201 w 1010866"/>
              <a:gd name="connsiteY3" fmla="*/ 771001 h 896294"/>
              <a:gd name="connsiteX4" fmla="*/ 0 w 1010866"/>
              <a:gd name="connsiteY4" fmla="*/ 98704 h 896294"/>
              <a:gd name="connsiteX0" fmla="*/ 0 w 1010866"/>
              <a:gd name="connsiteY0" fmla="*/ 98704 h 896294"/>
              <a:gd name="connsiteX1" fmla="*/ 1010866 w 1010866"/>
              <a:gd name="connsiteY1" fmla="*/ 0 h 896294"/>
              <a:gd name="connsiteX2" fmla="*/ 1008962 w 1010866"/>
              <a:gd name="connsiteY2" fmla="*/ 896294 h 896294"/>
              <a:gd name="connsiteX3" fmla="*/ 1201 w 1010866"/>
              <a:gd name="connsiteY3" fmla="*/ 765146 h 896294"/>
              <a:gd name="connsiteX4" fmla="*/ 0 w 1010866"/>
              <a:gd name="connsiteY4" fmla="*/ 98704 h 896294"/>
              <a:gd name="connsiteX0" fmla="*/ 0 w 1012758"/>
              <a:gd name="connsiteY0" fmla="*/ 101630 h 896294"/>
              <a:gd name="connsiteX1" fmla="*/ 1012758 w 1012758"/>
              <a:gd name="connsiteY1" fmla="*/ 0 h 896294"/>
              <a:gd name="connsiteX2" fmla="*/ 1010854 w 1012758"/>
              <a:gd name="connsiteY2" fmla="*/ 896294 h 896294"/>
              <a:gd name="connsiteX3" fmla="*/ 3093 w 1012758"/>
              <a:gd name="connsiteY3" fmla="*/ 765146 h 896294"/>
              <a:gd name="connsiteX4" fmla="*/ 0 w 1012758"/>
              <a:gd name="connsiteY4" fmla="*/ 101630 h 896294"/>
              <a:gd name="connsiteX0" fmla="*/ 0 w 1012758"/>
              <a:gd name="connsiteY0" fmla="*/ 101630 h 896294"/>
              <a:gd name="connsiteX1" fmla="*/ 1012758 w 1012758"/>
              <a:gd name="connsiteY1" fmla="*/ 0 h 896294"/>
              <a:gd name="connsiteX2" fmla="*/ 1010854 w 1012758"/>
              <a:gd name="connsiteY2" fmla="*/ 896294 h 896294"/>
              <a:gd name="connsiteX3" fmla="*/ 1202 w 1012758"/>
              <a:gd name="connsiteY3" fmla="*/ 765146 h 896294"/>
              <a:gd name="connsiteX4" fmla="*/ 0 w 1012758"/>
              <a:gd name="connsiteY4" fmla="*/ 101630 h 896294"/>
              <a:gd name="connsiteX0" fmla="*/ 0 w 1013142"/>
              <a:gd name="connsiteY0" fmla="*/ 101630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1202 w 1013142"/>
              <a:gd name="connsiteY3" fmla="*/ 765146 h 899220"/>
              <a:gd name="connsiteX4" fmla="*/ 0 w 1013142"/>
              <a:gd name="connsiteY4" fmla="*/ 101630 h 899220"/>
              <a:gd name="connsiteX0" fmla="*/ 0 w 1013142"/>
              <a:gd name="connsiteY0" fmla="*/ 101630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4985 w 1013142"/>
              <a:gd name="connsiteY3" fmla="*/ 768073 h 899220"/>
              <a:gd name="connsiteX4" fmla="*/ 0 w 1013142"/>
              <a:gd name="connsiteY4" fmla="*/ 101630 h 899220"/>
              <a:gd name="connsiteX0" fmla="*/ 0 w 1013142"/>
              <a:gd name="connsiteY0" fmla="*/ 101630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3094 w 1013142"/>
              <a:gd name="connsiteY3" fmla="*/ 768073 h 899220"/>
              <a:gd name="connsiteX4" fmla="*/ 0 w 1013142"/>
              <a:gd name="connsiteY4" fmla="*/ 101630 h 899220"/>
              <a:gd name="connsiteX0" fmla="*/ 0 w 1013142"/>
              <a:gd name="connsiteY0" fmla="*/ 101630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3094 w 1013142"/>
              <a:gd name="connsiteY3" fmla="*/ 768073 h 899220"/>
              <a:gd name="connsiteX4" fmla="*/ 0 w 1013142"/>
              <a:gd name="connsiteY4" fmla="*/ 101630 h 899220"/>
              <a:gd name="connsiteX0" fmla="*/ 0 w 1013142"/>
              <a:gd name="connsiteY0" fmla="*/ 98704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3094 w 1013142"/>
              <a:gd name="connsiteY3" fmla="*/ 768073 h 899220"/>
              <a:gd name="connsiteX4" fmla="*/ 0 w 1013142"/>
              <a:gd name="connsiteY4" fmla="*/ 98704 h 899220"/>
              <a:gd name="connsiteX0" fmla="*/ 0 w 1013142"/>
              <a:gd name="connsiteY0" fmla="*/ 98704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4985 w 1013142"/>
              <a:gd name="connsiteY3" fmla="*/ 776853 h 899220"/>
              <a:gd name="connsiteX4" fmla="*/ 0 w 1013142"/>
              <a:gd name="connsiteY4" fmla="*/ 98704 h 899220"/>
              <a:gd name="connsiteX0" fmla="*/ 0 w 1013142"/>
              <a:gd name="connsiteY0" fmla="*/ 98704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1202 w 1013142"/>
              <a:gd name="connsiteY3" fmla="*/ 776853 h 899220"/>
              <a:gd name="connsiteX4" fmla="*/ 0 w 1013142"/>
              <a:gd name="connsiteY4" fmla="*/ 98704 h 899220"/>
              <a:gd name="connsiteX0" fmla="*/ 0 w 1013142"/>
              <a:gd name="connsiteY0" fmla="*/ 98704 h 899220"/>
              <a:gd name="connsiteX1" fmla="*/ 1012758 w 1013142"/>
              <a:gd name="connsiteY1" fmla="*/ 0 h 899220"/>
              <a:gd name="connsiteX2" fmla="*/ 1012745 w 1013142"/>
              <a:gd name="connsiteY2" fmla="*/ 899220 h 899220"/>
              <a:gd name="connsiteX3" fmla="*/ 1202 w 1013142"/>
              <a:gd name="connsiteY3" fmla="*/ 776853 h 899220"/>
              <a:gd name="connsiteX4" fmla="*/ 0 w 1013142"/>
              <a:gd name="connsiteY4" fmla="*/ 98704 h 899220"/>
              <a:gd name="connsiteX0" fmla="*/ 0 w 1014650"/>
              <a:gd name="connsiteY0" fmla="*/ 104558 h 905074"/>
              <a:gd name="connsiteX1" fmla="*/ 1014650 w 1014650"/>
              <a:gd name="connsiteY1" fmla="*/ 0 h 905074"/>
              <a:gd name="connsiteX2" fmla="*/ 1012745 w 1014650"/>
              <a:gd name="connsiteY2" fmla="*/ 905074 h 905074"/>
              <a:gd name="connsiteX3" fmla="*/ 1202 w 1014650"/>
              <a:gd name="connsiteY3" fmla="*/ 782707 h 905074"/>
              <a:gd name="connsiteX4" fmla="*/ 0 w 1014650"/>
              <a:gd name="connsiteY4" fmla="*/ 104558 h 905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4650" h="905074">
                <a:moveTo>
                  <a:pt x="0" y="104558"/>
                </a:moveTo>
                <a:lnTo>
                  <a:pt x="1014650" y="0"/>
                </a:lnTo>
                <a:cubicBezTo>
                  <a:pt x="1013277" y="294379"/>
                  <a:pt x="1014118" y="610695"/>
                  <a:pt x="1012745" y="905074"/>
                </a:cubicBezTo>
                <a:lnTo>
                  <a:pt x="1202" y="782707"/>
                </a:lnTo>
                <a:cubicBezTo>
                  <a:pt x="2334" y="556590"/>
                  <a:pt x="1146" y="350334"/>
                  <a:pt x="0" y="104558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70000"/>
                </a:schemeClr>
              </a:gs>
              <a:gs pos="100000">
                <a:schemeClr val="accent3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3" name="Freeform 11">
            <a:extLst>
              <a:ext uri="{FF2B5EF4-FFF2-40B4-BE49-F238E27FC236}">
                <a16:creationId xmlns:a16="http://schemas.microsoft.com/office/drawing/2014/main" id="{0DAEA1AE-D301-4848-B40F-02E6BBCCF8E4}"/>
              </a:ext>
            </a:extLst>
          </p:cNvPr>
          <p:cNvSpPr/>
          <p:nvPr/>
        </p:nvSpPr>
        <p:spPr>
          <a:xfrm>
            <a:off x="8554104" y="4372695"/>
            <a:ext cx="1458000" cy="921583"/>
          </a:xfrm>
          <a:custGeom>
            <a:avLst/>
            <a:gdLst>
              <a:gd name="connsiteX0" fmla="*/ 7951 w 1049572"/>
              <a:gd name="connsiteY0" fmla="*/ 0 h 970059"/>
              <a:gd name="connsiteX1" fmla="*/ 1049572 w 1049572"/>
              <a:gd name="connsiteY1" fmla="*/ 95416 h 970059"/>
              <a:gd name="connsiteX2" fmla="*/ 1049572 w 1049572"/>
              <a:gd name="connsiteY2" fmla="*/ 970059 h 970059"/>
              <a:gd name="connsiteX3" fmla="*/ 0 w 1049572"/>
              <a:gd name="connsiteY3" fmla="*/ 659958 h 970059"/>
              <a:gd name="connsiteX4" fmla="*/ 7951 w 1049572"/>
              <a:gd name="connsiteY4" fmla="*/ 0 h 970059"/>
              <a:gd name="connsiteX0" fmla="*/ 7951 w 1059440"/>
              <a:gd name="connsiteY0" fmla="*/ 0 h 970059"/>
              <a:gd name="connsiteX1" fmla="*/ 1059440 w 1059440"/>
              <a:gd name="connsiteY1" fmla="*/ 82259 h 970059"/>
              <a:gd name="connsiteX2" fmla="*/ 1049572 w 1059440"/>
              <a:gd name="connsiteY2" fmla="*/ 970059 h 970059"/>
              <a:gd name="connsiteX3" fmla="*/ 0 w 1059440"/>
              <a:gd name="connsiteY3" fmla="*/ 659958 h 970059"/>
              <a:gd name="connsiteX4" fmla="*/ 7951 w 1059440"/>
              <a:gd name="connsiteY4" fmla="*/ 0 h 970059"/>
              <a:gd name="connsiteX0" fmla="*/ 11240 w 1059440"/>
              <a:gd name="connsiteY0" fmla="*/ 0 h 973348"/>
              <a:gd name="connsiteX1" fmla="*/ 1059440 w 1059440"/>
              <a:gd name="connsiteY1" fmla="*/ 85548 h 973348"/>
              <a:gd name="connsiteX2" fmla="*/ 1049572 w 1059440"/>
              <a:gd name="connsiteY2" fmla="*/ 973348 h 973348"/>
              <a:gd name="connsiteX3" fmla="*/ 0 w 1059440"/>
              <a:gd name="connsiteY3" fmla="*/ 663247 h 973348"/>
              <a:gd name="connsiteX4" fmla="*/ 11240 w 1059440"/>
              <a:gd name="connsiteY4" fmla="*/ 0 h 973348"/>
              <a:gd name="connsiteX0" fmla="*/ 11240 w 1059440"/>
              <a:gd name="connsiteY0" fmla="*/ 0 h 976637"/>
              <a:gd name="connsiteX1" fmla="*/ 1059440 w 1059440"/>
              <a:gd name="connsiteY1" fmla="*/ 85548 h 976637"/>
              <a:gd name="connsiteX2" fmla="*/ 1059440 w 1059440"/>
              <a:gd name="connsiteY2" fmla="*/ 976637 h 976637"/>
              <a:gd name="connsiteX3" fmla="*/ 0 w 1059440"/>
              <a:gd name="connsiteY3" fmla="*/ 663247 h 976637"/>
              <a:gd name="connsiteX4" fmla="*/ 11240 w 1059440"/>
              <a:gd name="connsiteY4" fmla="*/ 0 h 976637"/>
              <a:gd name="connsiteX0" fmla="*/ 11240 w 1059440"/>
              <a:gd name="connsiteY0" fmla="*/ 0 h 979926"/>
              <a:gd name="connsiteX1" fmla="*/ 1059440 w 1059440"/>
              <a:gd name="connsiteY1" fmla="*/ 85548 h 979926"/>
              <a:gd name="connsiteX2" fmla="*/ 1059440 w 1059440"/>
              <a:gd name="connsiteY2" fmla="*/ 979926 h 979926"/>
              <a:gd name="connsiteX3" fmla="*/ 0 w 1059440"/>
              <a:gd name="connsiteY3" fmla="*/ 663247 h 979926"/>
              <a:gd name="connsiteX4" fmla="*/ 11240 w 1059440"/>
              <a:gd name="connsiteY4" fmla="*/ 0 h 979926"/>
              <a:gd name="connsiteX0" fmla="*/ 11240 w 1059440"/>
              <a:gd name="connsiteY0" fmla="*/ 0 h 986504"/>
              <a:gd name="connsiteX1" fmla="*/ 1059440 w 1059440"/>
              <a:gd name="connsiteY1" fmla="*/ 92126 h 986504"/>
              <a:gd name="connsiteX2" fmla="*/ 1059440 w 1059440"/>
              <a:gd name="connsiteY2" fmla="*/ 986504 h 986504"/>
              <a:gd name="connsiteX3" fmla="*/ 0 w 1059440"/>
              <a:gd name="connsiteY3" fmla="*/ 669825 h 986504"/>
              <a:gd name="connsiteX4" fmla="*/ 11240 w 1059440"/>
              <a:gd name="connsiteY4" fmla="*/ 0 h 986504"/>
              <a:gd name="connsiteX0" fmla="*/ 11240 w 1059440"/>
              <a:gd name="connsiteY0" fmla="*/ 0 h 986504"/>
              <a:gd name="connsiteX1" fmla="*/ 1034801 w 1059440"/>
              <a:gd name="connsiteY1" fmla="*/ 92126 h 986504"/>
              <a:gd name="connsiteX2" fmla="*/ 1059440 w 1059440"/>
              <a:gd name="connsiteY2" fmla="*/ 986504 h 986504"/>
              <a:gd name="connsiteX3" fmla="*/ 0 w 1059440"/>
              <a:gd name="connsiteY3" fmla="*/ 669825 h 986504"/>
              <a:gd name="connsiteX4" fmla="*/ 11240 w 1059440"/>
              <a:gd name="connsiteY4" fmla="*/ 0 h 986504"/>
              <a:gd name="connsiteX0" fmla="*/ 11240 w 1034801"/>
              <a:gd name="connsiteY0" fmla="*/ 0 h 986504"/>
              <a:gd name="connsiteX1" fmla="*/ 1034801 w 1034801"/>
              <a:gd name="connsiteY1" fmla="*/ 92126 h 986504"/>
              <a:gd name="connsiteX2" fmla="*/ 1034800 w 1034801"/>
              <a:gd name="connsiteY2" fmla="*/ 986504 h 986504"/>
              <a:gd name="connsiteX3" fmla="*/ 0 w 1034801"/>
              <a:gd name="connsiteY3" fmla="*/ 669825 h 986504"/>
              <a:gd name="connsiteX4" fmla="*/ 11240 w 1034801"/>
              <a:gd name="connsiteY4" fmla="*/ 0 h 986504"/>
              <a:gd name="connsiteX0" fmla="*/ 31772 w 1034801"/>
              <a:gd name="connsiteY0" fmla="*/ 0 h 986504"/>
              <a:gd name="connsiteX1" fmla="*/ 1034801 w 1034801"/>
              <a:gd name="connsiteY1" fmla="*/ 92126 h 986504"/>
              <a:gd name="connsiteX2" fmla="*/ 1034800 w 1034801"/>
              <a:gd name="connsiteY2" fmla="*/ 986504 h 986504"/>
              <a:gd name="connsiteX3" fmla="*/ 0 w 1034801"/>
              <a:gd name="connsiteY3" fmla="*/ 669825 h 986504"/>
              <a:gd name="connsiteX4" fmla="*/ 31772 w 1034801"/>
              <a:gd name="connsiteY4" fmla="*/ 0 h 986504"/>
              <a:gd name="connsiteX0" fmla="*/ 23560 w 1034801"/>
              <a:gd name="connsiteY0" fmla="*/ 0 h 982398"/>
              <a:gd name="connsiteX1" fmla="*/ 1034801 w 1034801"/>
              <a:gd name="connsiteY1" fmla="*/ 88020 h 982398"/>
              <a:gd name="connsiteX2" fmla="*/ 1034800 w 1034801"/>
              <a:gd name="connsiteY2" fmla="*/ 982398 h 982398"/>
              <a:gd name="connsiteX3" fmla="*/ 0 w 1034801"/>
              <a:gd name="connsiteY3" fmla="*/ 665719 h 982398"/>
              <a:gd name="connsiteX4" fmla="*/ 23560 w 1034801"/>
              <a:gd name="connsiteY4" fmla="*/ 0 h 982398"/>
              <a:gd name="connsiteX0" fmla="*/ 92 w 1011333"/>
              <a:gd name="connsiteY0" fmla="*/ 0 h 982398"/>
              <a:gd name="connsiteX1" fmla="*/ 1011333 w 1011333"/>
              <a:gd name="connsiteY1" fmla="*/ 88020 h 982398"/>
              <a:gd name="connsiteX2" fmla="*/ 1011332 w 1011333"/>
              <a:gd name="connsiteY2" fmla="*/ 982398 h 982398"/>
              <a:gd name="connsiteX3" fmla="*/ 50450 w 1011333"/>
              <a:gd name="connsiteY3" fmla="*/ 665719 h 982398"/>
              <a:gd name="connsiteX4" fmla="*/ 92 w 1011333"/>
              <a:gd name="connsiteY4" fmla="*/ 0 h 982398"/>
              <a:gd name="connsiteX0" fmla="*/ 658 w 1011899"/>
              <a:gd name="connsiteY0" fmla="*/ 0 h 982398"/>
              <a:gd name="connsiteX1" fmla="*/ 1011899 w 1011899"/>
              <a:gd name="connsiteY1" fmla="*/ 88020 h 982398"/>
              <a:gd name="connsiteX2" fmla="*/ 1011898 w 1011899"/>
              <a:gd name="connsiteY2" fmla="*/ 982398 h 982398"/>
              <a:gd name="connsiteX3" fmla="*/ 1738 w 1011899"/>
              <a:gd name="connsiteY3" fmla="*/ 669826 h 982398"/>
              <a:gd name="connsiteX4" fmla="*/ 658 w 1011899"/>
              <a:gd name="connsiteY4" fmla="*/ 0 h 982398"/>
              <a:gd name="connsiteX0" fmla="*/ 658 w 1011899"/>
              <a:gd name="connsiteY0" fmla="*/ 0 h 982398"/>
              <a:gd name="connsiteX1" fmla="*/ 1011899 w 1011899"/>
              <a:gd name="connsiteY1" fmla="*/ 88020 h 982398"/>
              <a:gd name="connsiteX2" fmla="*/ 1011898 w 1011899"/>
              <a:gd name="connsiteY2" fmla="*/ 982398 h 982398"/>
              <a:gd name="connsiteX3" fmla="*/ 1738 w 1011899"/>
              <a:gd name="connsiteY3" fmla="*/ 669826 h 982398"/>
              <a:gd name="connsiteX4" fmla="*/ 658 w 1011899"/>
              <a:gd name="connsiteY4" fmla="*/ 0 h 982398"/>
              <a:gd name="connsiteX0" fmla="*/ 3027 w 1014268"/>
              <a:gd name="connsiteY0" fmla="*/ 0 h 982398"/>
              <a:gd name="connsiteX1" fmla="*/ 1014268 w 1014268"/>
              <a:gd name="connsiteY1" fmla="*/ 88020 h 982398"/>
              <a:gd name="connsiteX2" fmla="*/ 1014267 w 1014268"/>
              <a:gd name="connsiteY2" fmla="*/ 982398 h 982398"/>
              <a:gd name="connsiteX3" fmla="*/ 0 w 1014268"/>
              <a:gd name="connsiteY3" fmla="*/ 669826 h 982398"/>
              <a:gd name="connsiteX4" fmla="*/ 3027 w 1014268"/>
              <a:gd name="connsiteY4" fmla="*/ 0 h 982398"/>
              <a:gd name="connsiteX0" fmla="*/ 545 w 1017519"/>
              <a:gd name="connsiteY0" fmla="*/ 0 h 979472"/>
              <a:gd name="connsiteX1" fmla="*/ 1017519 w 1017519"/>
              <a:gd name="connsiteY1" fmla="*/ 85094 h 979472"/>
              <a:gd name="connsiteX2" fmla="*/ 1017518 w 1017519"/>
              <a:gd name="connsiteY2" fmla="*/ 979472 h 979472"/>
              <a:gd name="connsiteX3" fmla="*/ 3251 w 1017519"/>
              <a:gd name="connsiteY3" fmla="*/ 666900 h 979472"/>
              <a:gd name="connsiteX4" fmla="*/ 545 w 1017519"/>
              <a:gd name="connsiteY4" fmla="*/ 0 h 979472"/>
              <a:gd name="connsiteX0" fmla="*/ 4939 w 1021913"/>
              <a:gd name="connsiteY0" fmla="*/ 0 h 979472"/>
              <a:gd name="connsiteX1" fmla="*/ 1021913 w 1021913"/>
              <a:gd name="connsiteY1" fmla="*/ 85094 h 979472"/>
              <a:gd name="connsiteX2" fmla="*/ 1021912 w 1021913"/>
              <a:gd name="connsiteY2" fmla="*/ 979472 h 979472"/>
              <a:gd name="connsiteX3" fmla="*/ 0 w 1021913"/>
              <a:gd name="connsiteY3" fmla="*/ 666900 h 979472"/>
              <a:gd name="connsiteX4" fmla="*/ 4939 w 1021913"/>
              <a:gd name="connsiteY4" fmla="*/ 0 h 979472"/>
              <a:gd name="connsiteX0" fmla="*/ 683 w 1023391"/>
              <a:gd name="connsiteY0" fmla="*/ 0 h 979472"/>
              <a:gd name="connsiteX1" fmla="*/ 1023391 w 1023391"/>
              <a:gd name="connsiteY1" fmla="*/ 85094 h 979472"/>
              <a:gd name="connsiteX2" fmla="*/ 1023390 w 1023391"/>
              <a:gd name="connsiteY2" fmla="*/ 979472 h 979472"/>
              <a:gd name="connsiteX3" fmla="*/ 1478 w 1023391"/>
              <a:gd name="connsiteY3" fmla="*/ 666900 h 979472"/>
              <a:gd name="connsiteX4" fmla="*/ 683 w 1023391"/>
              <a:gd name="connsiteY4" fmla="*/ 0 h 979472"/>
              <a:gd name="connsiteX0" fmla="*/ 683 w 1023391"/>
              <a:gd name="connsiteY0" fmla="*/ 0 h 985326"/>
              <a:gd name="connsiteX1" fmla="*/ 1023391 w 1023391"/>
              <a:gd name="connsiteY1" fmla="*/ 90948 h 985326"/>
              <a:gd name="connsiteX2" fmla="*/ 1023390 w 1023391"/>
              <a:gd name="connsiteY2" fmla="*/ 985326 h 985326"/>
              <a:gd name="connsiteX3" fmla="*/ 1478 w 1023391"/>
              <a:gd name="connsiteY3" fmla="*/ 672754 h 985326"/>
              <a:gd name="connsiteX4" fmla="*/ 683 w 1023391"/>
              <a:gd name="connsiteY4" fmla="*/ 0 h 985326"/>
              <a:gd name="connsiteX0" fmla="*/ 683 w 1025303"/>
              <a:gd name="connsiteY0" fmla="*/ 0 h 985326"/>
              <a:gd name="connsiteX1" fmla="*/ 1025303 w 1025303"/>
              <a:gd name="connsiteY1" fmla="*/ 93876 h 985326"/>
              <a:gd name="connsiteX2" fmla="*/ 1023390 w 1025303"/>
              <a:gd name="connsiteY2" fmla="*/ 985326 h 985326"/>
              <a:gd name="connsiteX3" fmla="*/ 1478 w 1025303"/>
              <a:gd name="connsiteY3" fmla="*/ 672754 h 985326"/>
              <a:gd name="connsiteX4" fmla="*/ 683 w 1025303"/>
              <a:gd name="connsiteY4" fmla="*/ 0 h 985326"/>
              <a:gd name="connsiteX0" fmla="*/ 683 w 1023392"/>
              <a:gd name="connsiteY0" fmla="*/ 0 h 985326"/>
              <a:gd name="connsiteX1" fmla="*/ 1023392 w 1023392"/>
              <a:gd name="connsiteY1" fmla="*/ 88021 h 985326"/>
              <a:gd name="connsiteX2" fmla="*/ 1023390 w 1023392"/>
              <a:gd name="connsiteY2" fmla="*/ 985326 h 985326"/>
              <a:gd name="connsiteX3" fmla="*/ 1478 w 1023392"/>
              <a:gd name="connsiteY3" fmla="*/ 672754 h 985326"/>
              <a:gd name="connsiteX4" fmla="*/ 683 w 1023392"/>
              <a:gd name="connsiteY4" fmla="*/ 0 h 985326"/>
              <a:gd name="connsiteX0" fmla="*/ 683 w 1025302"/>
              <a:gd name="connsiteY0" fmla="*/ 0 h 988252"/>
              <a:gd name="connsiteX1" fmla="*/ 1023392 w 1025302"/>
              <a:gd name="connsiteY1" fmla="*/ 88021 h 988252"/>
              <a:gd name="connsiteX2" fmla="*/ 1025302 w 1025302"/>
              <a:gd name="connsiteY2" fmla="*/ 988252 h 988252"/>
              <a:gd name="connsiteX3" fmla="*/ 1478 w 1025302"/>
              <a:gd name="connsiteY3" fmla="*/ 672754 h 988252"/>
              <a:gd name="connsiteX4" fmla="*/ 683 w 1025302"/>
              <a:gd name="connsiteY4" fmla="*/ 0 h 988252"/>
              <a:gd name="connsiteX0" fmla="*/ 683 w 1025302"/>
              <a:gd name="connsiteY0" fmla="*/ 0 h 988252"/>
              <a:gd name="connsiteX1" fmla="*/ 1023392 w 1025302"/>
              <a:gd name="connsiteY1" fmla="*/ 82167 h 988252"/>
              <a:gd name="connsiteX2" fmla="*/ 1025302 w 1025302"/>
              <a:gd name="connsiteY2" fmla="*/ 988252 h 988252"/>
              <a:gd name="connsiteX3" fmla="*/ 1478 w 1025302"/>
              <a:gd name="connsiteY3" fmla="*/ 672754 h 988252"/>
              <a:gd name="connsiteX4" fmla="*/ 683 w 1025302"/>
              <a:gd name="connsiteY4" fmla="*/ 0 h 988252"/>
              <a:gd name="connsiteX0" fmla="*/ 683 w 1029125"/>
              <a:gd name="connsiteY0" fmla="*/ 0 h 994106"/>
              <a:gd name="connsiteX1" fmla="*/ 1023392 w 1029125"/>
              <a:gd name="connsiteY1" fmla="*/ 82167 h 994106"/>
              <a:gd name="connsiteX2" fmla="*/ 1029125 w 1029125"/>
              <a:gd name="connsiteY2" fmla="*/ 994106 h 994106"/>
              <a:gd name="connsiteX3" fmla="*/ 1478 w 1029125"/>
              <a:gd name="connsiteY3" fmla="*/ 672754 h 994106"/>
              <a:gd name="connsiteX4" fmla="*/ 683 w 1029125"/>
              <a:gd name="connsiteY4" fmla="*/ 0 h 994106"/>
              <a:gd name="connsiteX0" fmla="*/ 683 w 1023392"/>
              <a:gd name="connsiteY0" fmla="*/ 0 h 994106"/>
              <a:gd name="connsiteX1" fmla="*/ 1023392 w 1023392"/>
              <a:gd name="connsiteY1" fmla="*/ 82167 h 994106"/>
              <a:gd name="connsiteX2" fmla="*/ 1023392 w 1023392"/>
              <a:gd name="connsiteY2" fmla="*/ 994106 h 994106"/>
              <a:gd name="connsiteX3" fmla="*/ 1478 w 1023392"/>
              <a:gd name="connsiteY3" fmla="*/ 672754 h 994106"/>
              <a:gd name="connsiteX4" fmla="*/ 683 w 1023392"/>
              <a:gd name="connsiteY4" fmla="*/ 0 h 994106"/>
              <a:gd name="connsiteX0" fmla="*/ 683 w 1025303"/>
              <a:gd name="connsiteY0" fmla="*/ 0 h 994106"/>
              <a:gd name="connsiteX1" fmla="*/ 1025303 w 1025303"/>
              <a:gd name="connsiteY1" fmla="*/ 90948 h 994106"/>
              <a:gd name="connsiteX2" fmla="*/ 1023392 w 1025303"/>
              <a:gd name="connsiteY2" fmla="*/ 994106 h 994106"/>
              <a:gd name="connsiteX3" fmla="*/ 1478 w 1025303"/>
              <a:gd name="connsiteY3" fmla="*/ 672754 h 994106"/>
              <a:gd name="connsiteX4" fmla="*/ 683 w 1025303"/>
              <a:gd name="connsiteY4" fmla="*/ 0 h 994106"/>
              <a:gd name="connsiteX0" fmla="*/ 683 w 1025303"/>
              <a:gd name="connsiteY0" fmla="*/ 0 h 994106"/>
              <a:gd name="connsiteX1" fmla="*/ 1025303 w 1025303"/>
              <a:gd name="connsiteY1" fmla="*/ 88021 h 994106"/>
              <a:gd name="connsiteX2" fmla="*/ 1023392 w 1025303"/>
              <a:gd name="connsiteY2" fmla="*/ 994106 h 994106"/>
              <a:gd name="connsiteX3" fmla="*/ 1478 w 1025303"/>
              <a:gd name="connsiteY3" fmla="*/ 672754 h 994106"/>
              <a:gd name="connsiteX4" fmla="*/ 683 w 1025303"/>
              <a:gd name="connsiteY4" fmla="*/ 0 h 994106"/>
              <a:gd name="connsiteX0" fmla="*/ 683 w 1025304"/>
              <a:gd name="connsiteY0" fmla="*/ 0 h 994106"/>
              <a:gd name="connsiteX1" fmla="*/ 1025303 w 1025304"/>
              <a:gd name="connsiteY1" fmla="*/ 88021 h 994106"/>
              <a:gd name="connsiteX2" fmla="*/ 1025304 w 1025304"/>
              <a:gd name="connsiteY2" fmla="*/ 994106 h 994106"/>
              <a:gd name="connsiteX3" fmla="*/ 1478 w 1025304"/>
              <a:gd name="connsiteY3" fmla="*/ 672754 h 994106"/>
              <a:gd name="connsiteX4" fmla="*/ 683 w 1025304"/>
              <a:gd name="connsiteY4" fmla="*/ 0 h 99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5304" h="994106">
                <a:moveTo>
                  <a:pt x="683" y="0"/>
                </a:moveTo>
                <a:lnTo>
                  <a:pt x="1025303" y="88021"/>
                </a:lnTo>
                <a:cubicBezTo>
                  <a:pt x="1025303" y="390049"/>
                  <a:pt x="1025304" y="692078"/>
                  <a:pt x="1025304" y="994106"/>
                </a:cubicBezTo>
                <a:lnTo>
                  <a:pt x="1478" y="672754"/>
                </a:lnTo>
                <a:cubicBezTo>
                  <a:pt x="4128" y="452768"/>
                  <a:pt x="-1967" y="219986"/>
                  <a:pt x="683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lumMod val="70000"/>
                </a:schemeClr>
              </a:gs>
              <a:gs pos="100000">
                <a:schemeClr val="accent4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4" name="Freeform 12">
            <a:extLst>
              <a:ext uri="{FF2B5EF4-FFF2-40B4-BE49-F238E27FC236}">
                <a16:creationId xmlns:a16="http://schemas.microsoft.com/office/drawing/2014/main" id="{96505A43-5210-4111-B78A-193E9E20FAED}"/>
              </a:ext>
            </a:extLst>
          </p:cNvPr>
          <p:cNvSpPr/>
          <p:nvPr/>
        </p:nvSpPr>
        <p:spPr>
          <a:xfrm>
            <a:off x="8556207" y="5054830"/>
            <a:ext cx="1456234" cy="1101543"/>
          </a:xfrm>
          <a:custGeom>
            <a:avLst/>
            <a:gdLst>
              <a:gd name="connsiteX0" fmla="*/ 7951 w 1073426"/>
              <a:gd name="connsiteY0" fmla="*/ 644056 h 1160891"/>
              <a:gd name="connsiteX1" fmla="*/ 1073426 w 1073426"/>
              <a:gd name="connsiteY1" fmla="*/ 1160891 h 1160891"/>
              <a:gd name="connsiteX2" fmla="*/ 1049572 w 1073426"/>
              <a:gd name="connsiteY2" fmla="*/ 294199 h 1160891"/>
              <a:gd name="connsiteX3" fmla="*/ 0 w 1073426"/>
              <a:gd name="connsiteY3" fmla="*/ 0 h 1160891"/>
              <a:gd name="connsiteX4" fmla="*/ 7951 w 1073426"/>
              <a:gd name="connsiteY4" fmla="*/ 644056 h 1160891"/>
              <a:gd name="connsiteX0" fmla="*/ 7951 w 1073426"/>
              <a:gd name="connsiteY0" fmla="*/ 660502 h 1177337"/>
              <a:gd name="connsiteX1" fmla="*/ 1073426 w 1073426"/>
              <a:gd name="connsiteY1" fmla="*/ 1177337 h 1177337"/>
              <a:gd name="connsiteX2" fmla="*/ 1049572 w 1073426"/>
              <a:gd name="connsiteY2" fmla="*/ 310645 h 1177337"/>
              <a:gd name="connsiteX3" fmla="*/ 0 w 1073426"/>
              <a:gd name="connsiteY3" fmla="*/ 0 h 1177337"/>
              <a:gd name="connsiteX4" fmla="*/ 7951 w 1073426"/>
              <a:gd name="connsiteY4" fmla="*/ 660502 h 1177337"/>
              <a:gd name="connsiteX0" fmla="*/ 7951 w 1073426"/>
              <a:gd name="connsiteY0" fmla="*/ 660502 h 1177337"/>
              <a:gd name="connsiteX1" fmla="*/ 1073426 w 1073426"/>
              <a:gd name="connsiteY1" fmla="*/ 1177337 h 1177337"/>
              <a:gd name="connsiteX2" fmla="*/ 1049572 w 1073426"/>
              <a:gd name="connsiteY2" fmla="*/ 294199 h 1177337"/>
              <a:gd name="connsiteX3" fmla="*/ 0 w 1073426"/>
              <a:gd name="connsiteY3" fmla="*/ 0 h 1177337"/>
              <a:gd name="connsiteX4" fmla="*/ 7951 w 1073426"/>
              <a:gd name="connsiteY4" fmla="*/ 660502 h 1177337"/>
              <a:gd name="connsiteX0" fmla="*/ 11240 w 1073426"/>
              <a:gd name="connsiteY0" fmla="*/ 673659 h 1177337"/>
              <a:gd name="connsiteX1" fmla="*/ 1073426 w 1073426"/>
              <a:gd name="connsiteY1" fmla="*/ 1177337 h 1177337"/>
              <a:gd name="connsiteX2" fmla="*/ 1049572 w 1073426"/>
              <a:gd name="connsiteY2" fmla="*/ 294199 h 1177337"/>
              <a:gd name="connsiteX3" fmla="*/ 0 w 1073426"/>
              <a:gd name="connsiteY3" fmla="*/ 0 h 1177337"/>
              <a:gd name="connsiteX4" fmla="*/ 11240 w 1073426"/>
              <a:gd name="connsiteY4" fmla="*/ 673659 h 1177337"/>
              <a:gd name="connsiteX0" fmla="*/ 11240 w 1056980"/>
              <a:gd name="connsiteY0" fmla="*/ 673659 h 1180626"/>
              <a:gd name="connsiteX1" fmla="*/ 1056980 w 1056980"/>
              <a:gd name="connsiteY1" fmla="*/ 1180626 h 1180626"/>
              <a:gd name="connsiteX2" fmla="*/ 1049572 w 1056980"/>
              <a:gd name="connsiteY2" fmla="*/ 294199 h 1180626"/>
              <a:gd name="connsiteX3" fmla="*/ 0 w 1056980"/>
              <a:gd name="connsiteY3" fmla="*/ 0 h 1180626"/>
              <a:gd name="connsiteX4" fmla="*/ 11240 w 1056980"/>
              <a:gd name="connsiteY4" fmla="*/ 673659 h 1180626"/>
              <a:gd name="connsiteX0" fmla="*/ 1372 w 1056980"/>
              <a:gd name="connsiteY0" fmla="*/ 673659 h 1180626"/>
              <a:gd name="connsiteX1" fmla="*/ 1056980 w 1056980"/>
              <a:gd name="connsiteY1" fmla="*/ 1180626 h 1180626"/>
              <a:gd name="connsiteX2" fmla="*/ 1049572 w 1056980"/>
              <a:gd name="connsiteY2" fmla="*/ 294199 h 1180626"/>
              <a:gd name="connsiteX3" fmla="*/ 0 w 1056980"/>
              <a:gd name="connsiteY3" fmla="*/ 0 h 1180626"/>
              <a:gd name="connsiteX4" fmla="*/ 1372 w 1056980"/>
              <a:gd name="connsiteY4" fmla="*/ 673659 h 1180626"/>
              <a:gd name="connsiteX0" fmla="*/ 1372 w 1063102"/>
              <a:gd name="connsiteY0" fmla="*/ 673659 h 1180626"/>
              <a:gd name="connsiteX1" fmla="*/ 1056980 w 1063102"/>
              <a:gd name="connsiteY1" fmla="*/ 1180626 h 1180626"/>
              <a:gd name="connsiteX2" fmla="*/ 1062729 w 1063102"/>
              <a:gd name="connsiteY2" fmla="*/ 294199 h 1180626"/>
              <a:gd name="connsiteX3" fmla="*/ 0 w 1063102"/>
              <a:gd name="connsiteY3" fmla="*/ 0 h 1180626"/>
              <a:gd name="connsiteX4" fmla="*/ 1372 w 1063102"/>
              <a:gd name="connsiteY4" fmla="*/ 673659 h 1180626"/>
              <a:gd name="connsiteX0" fmla="*/ 1372 w 1056980"/>
              <a:gd name="connsiteY0" fmla="*/ 673659 h 1180626"/>
              <a:gd name="connsiteX1" fmla="*/ 1056980 w 1056980"/>
              <a:gd name="connsiteY1" fmla="*/ 1180626 h 1180626"/>
              <a:gd name="connsiteX2" fmla="*/ 1029876 w 1056980"/>
              <a:gd name="connsiteY2" fmla="*/ 298304 h 1180626"/>
              <a:gd name="connsiteX3" fmla="*/ 0 w 1056980"/>
              <a:gd name="connsiteY3" fmla="*/ 0 h 1180626"/>
              <a:gd name="connsiteX4" fmla="*/ 1372 w 1056980"/>
              <a:gd name="connsiteY4" fmla="*/ 673659 h 1180626"/>
              <a:gd name="connsiteX0" fmla="*/ 1372 w 1056980"/>
              <a:gd name="connsiteY0" fmla="*/ 673659 h 1180626"/>
              <a:gd name="connsiteX1" fmla="*/ 1056980 w 1056980"/>
              <a:gd name="connsiteY1" fmla="*/ 1180626 h 1180626"/>
              <a:gd name="connsiteX2" fmla="*/ 1029876 w 1056980"/>
              <a:gd name="connsiteY2" fmla="*/ 285985 h 1180626"/>
              <a:gd name="connsiteX3" fmla="*/ 0 w 1056980"/>
              <a:gd name="connsiteY3" fmla="*/ 0 h 1180626"/>
              <a:gd name="connsiteX4" fmla="*/ 1372 w 1056980"/>
              <a:gd name="connsiteY4" fmla="*/ 673659 h 1180626"/>
              <a:gd name="connsiteX0" fmla="*/ 1372 w 1036448"/>
              <a:gd name="connsiteY0" fmla="*/ 673659 h 1180626"/>
              <a:gd name="connsiteX1" fmla="*/ 1036448 w 1036448"/>
              <a:gd name="connsiteY1" fmla="*/ 1180626 h 1180626"/>
              <a:gd name="connsiteX2" fmla="*/ 1029876 w 1036448"/>
              <a:gd name="connsiteY2" fmla="*/ 285985 h 1180626"/>
              <a:gd name="connsiteX3" fmla="*/ 0 w 1036448"/>
              <a:gd name="connsiteY3" fmla="*/ 0 h 1180626"/>
              <a:gd name="connsiteX4" fmla="*/ 1372 w 1036448"/>
              <a:gd name="connsiteY4" fmla="*/ 673659 h 1180626"/>
              <a:gd name="connsiteX0" fmla="*/ 154 w 1035230"/>
              <a:gd name="connsiteY0" fmla="*/ 673659 h 1180626"/>
              <a:gd name="connsiteX1" fmla="*/ 1035230 w 1035230"/>
              <a:gd name="connsiteY1" fmla="*/ 1180626 h 1180626"/>
              <a:gd name="connsiteX2" fmla="*/ 1028658 w 1035230"/>
              <a:gd name="connsiteY2" fmla="*/ 285985 h 1180626"/>
              <a:gd name="connsiteX3" fmla="*/ 27528 w 1035230"/>
              <a:gd name="connsiteY3" fmla="*/ 0 h 1180626"/>
              <a:gd name="connsiteX4" fmla="*/ 154 w 1035230"/>
              <a:gd name="connsiteY4" fmla="*/ 673659 h 1180626"/>
              <a:gd name="connsiteX0" fmla="*/ 60 w 1035136"/>
              <a:gd name="connsiteY0" fmla="*/ 673659 h 1180626"/>
              <a:gd name="connsiteX1" fmla="*/ 1035136 w 1035136"/>
              <a:gd name="connsiteY1" fmla="*/ 1180626 h 1180626"/>
              <a:gd name="connsiteX2" fmla="*/ 1028564 w 1035136"/>
              <a:gd name="connsiteY2" fmla="*/ 285985 h 1180626"/>
              <a:gd name="connsiteX3" fmla="*/ 80818 w 1035136"/>
              <a:gd name="connsiteY3" fmla="*/ 0 h 1180626"/>
              <a:gd name="connsiteX4" fmla="*/ 60 w 1035136"/>
              <a:gd name="connsiteY4" fmla="*/ 673659 h 1180626"/>
              <a:gd name="connsiteX0" fmla="*/ 152 w 1035228"/>
              <a:gd name="connsiteY0" fmla="*/ 669553 h 1176520"/>
              <a:gd name="connsiteX1" fmla="*/ 1035228 w 1035228"/>
              <a:gd name="connsiteY1" fmla="*/ 1176520 h 1176520"/>
              <a:gd name="connsiteX2" fmla="*/ 1028656 w 1035228"/>
              <a:gd name="connsiteY2" fmla="*/ 281879 h 1176520"/>
              <a:gd name="connsiteX3" fmla="*/ 27525 w 1035228"/>
              <a:gd name="connsiteY3" fmla="*/ 0 h 1176520"/>
              <a:gd name="connsiteX4" fmla="*/ 152 w 1035228"/>
              <a:gd name="connsiteY4" fmla="*/ 669553 h 1176520"/>
              <a:gd name="connsiteX0" fmla="*/ 62970 w 1007703"/>
              <a:gd name="connsiteY0" fmla="*/ 669553 h 1176520"/>
              <a:gd name="connsiteX1" fmla="*/ 1007703 w 1007703"/>
              <a:gd name="connsiteY1" fmla="*/ 1176520 h 1176520"/>
              <a:gd name="connsiteX2" fmla="*/ 1001131 w 1007703"/>
              <a:gd name="connsiteY2" fmla="*/ 281879 h 1176520"/>
              <a:gd name="connsiteX3" fmla="*/ 0 w 1007703"/>
              <a:gd name="connsiteY3" fmla="*/ 0 h 1176520"/>
              <a:gd name="connsiteX4" fmla="*/ 62970 w 1007703"/>
              <a:gd name="connsiteY4" fmla="*/ 669553 h 1176520"/>
              <a:gd name="connsiteX0" fmla="*/ 380 w 1014924"/>
              <a:gd name="connsiteY0" fmla="*/ 673659 h 1176520"/>
              <a:gd name="connsiteX1" fmla="*/ 1014924 w 1014924"/>
              <a:gd name="connsiteY1" fmla="*/ 1176520 h 1176520"/>
              <a:gd name="connsiteX2" fmla="*/ 1008352 w 1014924"/>
              <a:gd name="connsiteY2" fmla="*/ 281879 h 1176520"/>
              <a:gd name="connsiteX3" fmla="*/ 7221 w 1014924"/>
              <a:gd name="connsiteY3" fmla="*/ 0 h 1176520"/>
              <a:gd name="connsiteX4" fmla="*/ 380 w 1014924"/>
              <a:gd name="connsiteY4" fmla="*/ 673659 h 1176520"/>
              <a:gd name="connsiteX0" fmla="*/ 543 w 1015087"/>
              <a:gd name="connsiteY0" fmla="*/ 673659 h 1176520"/>
              <a:gd name="connsiteX1" fmla="*/ 1015087 w 1015087"/>
              <a:gd name="connsiteY1" fmla="*/ 1176520 h 1176520"/>
              <a:gd name="connsiteX2" fmla="*/ 1008515 w 1015087"/>
              <a:gd name="connsiteY2" fmla="*/ 281879 h 1176520"/>
              <a:gd name="connsiteX3" fmla="*/ 3278 w 1015087"/>
              <a:gd name="connsiteY3" fmla="*/ 0 h 1176520"/>
              <a:gd name="connsiteX4" fmla="*/ 543 w 1015087"/>
              <a:gd name="connsiteY4" fmla="*/ 673659 h 1176520"/>
              <a:gd name="connsiteX0" fmla="*/ 1269 w 1015813"/>
              <a:gd name="connsiteY0" fmla="*/ 673659 h 1176520"/>
              <a:gd name="connsiteX1" fmla="*/ 1015813 w 1015813"/>
              <a:gd name="connsiteY1" fmla="*/ 1176520 h 1176520"/>
              <a:gd name="connsiteX2" fmla="*/ 1009241 w 1015813"/>
              <a:gd name="connsiteY2" fmla="*/ 281879 h 1176520"/>
              <a:gd name="connsiteX3" fmla="*/ 0 w 1015813"/>
              <a:gd name="connsiteY3" fmla="*/ 0 h 1176520"/>
              <a:gd name="connsiteX4" fmla="*/ 1269 w 1015813"/>
              <a:gd name="connsiteY4" fmla="*/ 673659 h 1176520"/>
              <a:gd name="connsiteX0" fmla="*/ 5273 w 1015813"/>
              <a:gd name="connsiteY0" fmla="*/ 673659 h 1176520"/>
              <a:gd name="connsiteX1" fmla="*/ 1015813 w 1015813"/>
              <a:gd name="connsiteY1" fmla="*/ 1176520 h 1176520"/>
              <a:gd name="connsiteX2" fmla="*/ 1009241 w 1015813"/>
              <a:gd name="connsiteY2" fmla="*/ 281879 h 1176520"/>
              <a:gd name="connsiteX3" fmla="*/ 0 w 1015813"/>
              <a:gd name="connsiteY3" fmla="*/ 0 h 1176520"/>
              <a:gd name="connsiteX4" fmla="*/ 5273 w 1015813"/>
              <a:gd name="connsiteY4" fmla="*/ 673659 h 1176520"/>
              <a:gd name="connsiteX0" fmla="*/ 5273 w 1015813"/>
              <a:gd name="connsiteY0" fmla="*/ 673659 h 1176520"/>
              <a:gd name="connsiteX1" fmla="*/ 1015813 w 1015813"/>
              <a:gd name="connsiteY1" fmla="*/ 1176520 h 1176520"/>
              <a:gd name="connsiteX2" fmla="*/ 1009241 w 1015813"/>
              <a:gd name="connsiteY2" fmla="*/ 281879 h 1176520"/>
              <a:gd name="connsiteX3" fmla="*/ 0 w 1015813"/>
              <a:gd name="connsiteY3" fmla="*/ 0 h 1176520"/>
              <a:gd name="connsiteX4" fmla="*/ 5273 w 1015813"/>
              <a:gd name="connsiteY4" fmla="*/ 673659 h 1176520"/>
              <a:gd name="connsiteX0" fmla="*/ 1269 w 1015813"/>
              <a:gd name="connsiteY0" fmla="*/ 673659 h 1176520"/>
              <a:gd name="connsiteX1" fmla="*/ 1015813 w 1015813"/>
              <a:gd name="connsiteY1" fmla="*/ 1176520 h 1176520"/>
              <a:gd name="connsiteX2" fmla="*/ 1009241 w 1015813"/>
              <a:gd name="connsiteY2" fmla="*/ 281879 h 1176520"/>
              <a:gd name="connsiteX3" fmla="*/ 0 w 1015813"/>
              <a:gd name="connsiteY3" fmla="*/ 0 h 1176520"/>
              <a:gd name="connsiteX4" fmla="*/ 1269 w 1015813"/>
              <a:gd name="connsiteY4" fmla="*/ 673659 h 1176520"/>
              <a:gd name="connsiteX0" fmla="*/ 8925 w 1023469"/>
              <a:gd name="connsiteY0" fmla="*/ 673659 h 1176520"/>
              <a:gd name="connsiteX1" fmla="*/ 1023469 w 1023469"/>
              <a:gd name="connsiteY1" fmla="*/ 1176520 h 1176520"/>
              <a:gd name="connsiteX2" fmla="*/ 1016897 w 1023469"/>
              <a:gd name="connsiteY2" fmla="*/ 281879 h 1176520"/>
              <a:gd name="connsiteX3" fmla="*/ 0 w 1023469"/>
              <a:gd name="connsiteY3" fmla="*/ 0 h 1176520"/>
              <a:gd name="connsiteX4" fmla="*/ 8925 w 1023469"/>
              <a:gd name="connsiteY4" fmla="*/ 673659 h 1176520"/>
              <a:gd name="connsiteX0" fmla="*/ 3183 w 1023469"/>
              <a:gd name="connsiteY0" fmla="*/ 673659 h 1176520"/>
              <a:gd name="connsiteX1" fmla="*/ 1023469 w 1023469"/>
              <a:gd name="connsiteY1" fmla="*/ 1176520 h 1176520"/>
              <a:gd name="connsiteX2" fmla="*/ 1016897 w 1023469"/>
              <a:gd name="connsiteY2" fmla="*/ 281879 h 1176520"/>
              <a:gd name="connsiteX3" fmla="*/ 0 w 1023469"/>
              <a:gd name="connsiteY3" fmla="*/ 0 h 1176520"/>
              <a:gd name="connsiteX4" fmla="*/ 3183 w 1023469"/>
              <a:gd name="connsiteY4" fmla="*/ 673659 h 1176520"/>
              <a:gd name="connsiteX0" fmla="*/ 3183 w 1023469"/>
              <a:gd name="connsiteY0" fmla="*/ 673659 h 1176520"/>
              <a:gd name="connsiteX1" fmla="*/ 1023469 w 1023469"/>
              <a:gd name="connsiteY1" fmla="*/ 1176520 h 1176520"/>
              <a:gd name="connsiteX2" fmla="*/ 1016897 w 1023469"/>
              <a:gd name="connsiteY2" fmla="*/ 281879 h 1176520"/>
              <a:gd name="connsiteX3" fmla="*/ 0 w 1023469"/>
              <a:gd name="connsiteY3" fmla="*/ 0 h 1176520"/>
              <a:gd name="connsiteX4" fmla="*/ 3183 w 1023469"/>
              <a:gd name="connsiteY4" fmla="*/ 673659 h 1176520"/>
              <a:gd name="connsiteX0" fmla="*/ 3183 w 1023469"/>
              <a:gd name="connsiteY0" fmla="*/ 673659 h 1176520"/>
              <a:gd name="connsiteX1" fmla="*/ 1023469 w 1023469"/>
              <a:gd name="connsiteY1" fmla="*/ 1176520 h 1176520"/>
              <a:gd name="connsiteX2" fmla="*/ 1016897 w 1023469"/>
              <a:gd name="connsiteY2" fmla="*/ 281879 h 1176520"/>
              <a:gd name="connsiteX3" fmla="*/ 0 w 1023469"/>
              <a:gd name="connsiteY3" fmla="*/ 0 h 1176520"/>
              <a:gd name="connsiteX4" fmla="*/ 3183 w 1023469"/>
              <a:gd name="connsiteY4" fmla="*/ 673659 h 1176520"/>
              <a:gd name="connsiteX0" fmla="*/ 3183 w 1023469"/>
              <a:gd name="connsiteY0" fmla="*/ 673659 h 1176520"/>
              <a:gd name="connsiteX1" fmla="*/ 1023469 w 1023469"/>
              <a:gd name="connsiteY1" fmla="*/ 1176520 h 1176520"/>
              <a:gd name="connsiteX2" fmla="*/ 1016897 w 1023469"/>
              <a:gd name="connsiteY2" fmla="*/ 281879 h 1176520"/>
              <a:gd name="connsiteX3" fmla="*/ 0 w 1023469"/>
              <a:gd name="connsiteY3" fmla="*/ 0 h 1176520"/>
              <a:gd name="connsiteX4" fmla="*/ 3183 w 1023469"/>
              <a:gd name="connsiteY4" fmla="*/ 673659 h 1176520"/>
              <a:gd name="connsiteX0" fmla="*/ 1268 w 1023469"/>
              <a:gd name="connsiteY0" fmla="*/ 673659 h 1176520"/>
              <a:gd name="connsiteX1" fmla="*/ 1023469 w 1023469"/>
              <a:gd name="connsiteY1" fmla="*/ 1176520 h 1176520"/>
              <a:gd name="connsiteX2" fmla="*/ 1016897 w 1023469"/>
              <a:gd name="connsiteY2" fmla="*/ 281879 h 1176520"/>
              <a:gd name="connsiteX3" fmla="*/ 0 w 1023469"/>
              <a:gd name="connsiteY3" fmla="*/ 0 h 1176520"/>
              <a:gd name="connsiteX4" fmla="*/ 1268 w 1023469"/>
              <a:gd name="connsiteY4" fmla="*/ 673659 h 1176520"/>
              <a:gd name="connsiteX0" fmla="*/ 1268 w 1025161"/>
              <a:gd name="connsiteY0" fmla="*/ 673659 h 1176520"/>
              <a:gd name="connsiteX1" fmla="*/ 1023469 w 1025161"/>
              <a:gd name="connsiteY1" fmla="*/ 1176520 h 1176520"/>
              <a:gd name="connsiteX2" fmla="*/ 1024554 w 1025161"/>
              <a:gd name="connsiteY2" fmla="*/ 281879 h 1176520"/>
              <a:gd name="connsiteX3" fmla="*/ 0 w 1025161"/>
              <a:gd name="connsiteY3" fmla="*/ 0 h 1176520"/>
              <a:gd name="connsiteX4" fmla="*/ 1268 w 1025161"/>
              <a:gd name="connsiteY4" fmla="*/ 673659 h 1176520"/>
              <a:gd name="connsiteX0" fmla="*/ 1268 w 1025161"/>
              <a:gd name="connsiteY0" fmla="*/ 673659 h 1176520"/>
              <a:gd name="connsiteX1" fmla="*/ 1023469 w 1025161"/>
              <a:gd name="connsiteY1" fmla="*/ 1176520 h 1176520"/>
              <a:gd name="connsiteX2" fmla="*/ 1024554 w 1025161"/>
              <a:gd name="connsiteY2" fmla="*/ 281879 h 1176520"/>
              <a:gd name="connsiteX3" fmla="*/ 0 w 1025161"/>
              <a:gd name="connsiteY3" fmla="*/ 0 h 1176520"/>
              <a:gd name="connsiteX4" fmla="*/ 1268 w 1025161"/>
              <a:gd name="connsiteY4" fmla="*/ 673659 h 1176520"/>
              <a:gd name="connsiteX0" fmla="*/ 1268 w 1025036"/>
              <a:gd name="connsiteY0" fmla="*/ 673659 h 1176520"/>
              <a:gd name="connsiteX1" fmla="*/ 1021556 w 1025036"/>
              <a:gd name="connsiteY1" fmla="*/ 1176520 h 1176520"/>
              <a:gd name="connsiteX2" fmla="*/ 1024554 w 1025036"/>
              <a:gd name="connsiteY2" fmla="*/ 281879 h 1176520"/>
              <a:gd name="connsiteX3" fmla="*/ 0 w 1025036"/>
              <a:gd name="connsiteY3" fmla="*/ 0 h 1176520"/>
              <a:gd name="connsiteX4" fmla="*/ 1268 w 1025036"/>
              <a:gd name="connsiteY4" fmla="*/ 673659 h 1176520"/>
              <a:gd name="connsiteX0" fmla="*/ 1268 w 1025384"/>
              <a:gd name="connsiteY0" fmla="*/ 673659 h 1179446"/>
              <a:gd name="connsiteX1" fmla="*/ 1025384 w 1025384"/>
              <a:gd name="connsiteY1" fmla="*/ 1179446 h 1179446"/>
              <a:gd name="connsiteX2" fmla="*/ 1024554 w 1025384"/>
              <a:gd name="connsiteY2" fmla="*/ 281879 h 1179446"/>
              <a:gd name="connsiteX3" fmla="*/ 0 w 1025384"/>
              <a:gd name="connsiteY3" fmla="*/ 0 h 1179446"/>
              <a:gd name="connsiteX4" fmla="*/ 1268 w 1025384"/>
              <a:gd name="connsiteY4" fmla="*/ 673659 h 1179446"/>
              <a:gd name="connsiteX0" fmla="*/ 1268 w 1025755"/>
              <a:gd name="connsiteY0" fmla="*/ 673659 h 1179446"/>
              <a:gd name="connsiteX1" fmla="*/ 1025384 w 1025755"/>
              <a:gd name="connsiteY1" fmla="*/ 1179446 h 1179446"/>
              <a:gd name="connsiteX2" fmla="*/ 1024554 w 1025755"/>
              <a:gd name="connsiteY2" fmla="*/ 281879 h 1179446"/>
              <a:gd name="connsiteX3" fmla="*/ 0 w 1025755"/>
              <a:gd name="connsiteY3" fmla="*/ 0 h 1179446"/>
              <a:gd name="connsiteX4" fmla="*/ 1268 w 1025755"/>
              <a:gd name="connsiteY4" fmla="*/ 673659 h 1179446"/>
              <a:gd name="connsiteX0" fmla="*/ 1268 w 1025755"/>
              <a:gd name="connsiteY0" fmla="*/ 673659 h 1179446"/>
              <a:gd name="connsiteX1" fmla="*/ 1025384 w 1025755"/>
              <a:gd name="connsiteY1" fmla="*/ 1179446 h 1179446"/>
              <a:gd name="connsiteX2" fmla="*/ 1024554 w 1025755"/>
              <a:gd name="connsiteY2" fmla="*/ 281879 h 1179446"/>
              <a:gd name="connsiteX3" fmla="*/ 0 w 1025755"/>
              <a:gd name="connsiteY3" fmla="*/ 0 h 1179446"/>
              <a:gd name="connsiteX4" fmla="*/ 1268 w 1025755"/>
              <a:gd name="connsiteY4" fmla="*/ 673659 h 1179446"/>
              <a:gd name="connsiteX0" fmla="*/ 1268 w 1025755"/>
              <a:gd name="connsiteY0" fmla="*/ 673659 h 1179446"/>
              <a:gd name="connsiteX1" fmla="*/ 1025384 w 1025755"/>
              <a:gd name="connsiteY1" fmla="*/ 1179446 h 1179446"/>
              <a:gd name="connsiteX2" fmla="*/ 1024554 w 1025755"/>
              <a:gd name="connsiteY2" fmla="*/ 276026 h 1179446"/>
              <a:gd name="connsiteX3" fmla="*/ 0 w 1025755"/>
              <a:gd name="connsiteY3" fmla="*/ 0 h 1179446"/>
              <a:gd name="connsiteX4" fmla="*/ 1268 w 1025755"/>
              <a:gd name="connsiteY4" fmla="*/ 673659 h 1179446"/>
              <a:gd name="connsiteX0" fmla="*/ 1268 w 1027264"/>
              <a:gd name="connsiteY0" fmla="*/ 673659 h 1179446"/>
              <a:gd name="connsiteX1" fmla="*/ 1025384 w 1027264"/>
              <a:gd name="connsiteY1" fmla="*/ 1179446 h 1179446"/>
              <a:gd name="connsiteX2" fmla="*/ 1026468 w 1027264"/>
              <a:gd name="connsiteY2" fmla="*/ 276026 h 1179446"/>
              <a:gd name="connsiteX3" fmla="*/ 0 w 1027264"/>
              <a:gd name="connsiteY3" fmla="*/ 0 h 1179446"/>
              <a:gd name="connsiteX4" fmla="*/ 1268 w 1027264"/>
              <a:gd name="connsiteY4" fmla="*/ 673659 h 1179446"/>
              <a:gd name="connsiteX0" fmla="*/ 1268 w 1027264"/>
              <a:gd name="connsiteY0" fmla="*/ 673659 h 1188227"/>
              <a:gd name="connsiteX1" fmla="*/ 1025384 w 1027264"/>
              <a:gd name="connsiteY1" fmla="*/ 1188227 h 1188227"/>
              <a:gd name="connsiteX2" fmla="*/ 1026468 w 1027264"/>
              <a:gd name="connsiteY2" fmla="*/ 276026 h 1188227"/>
              <a:gd name="connsiteX3" fmla="*/ 0 w 1027264"/>
              <a:gd name="connsiteY3" fmla="*/ 0 h 1188227"/>
              <a:gd name="connsiteX4" fmla="*/ 1268 w 1027264"/>
              <a:gd name="connsiteY4" fmla="*/ 673659 h 1188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7264" h="1188227">
                <a:moveTo>
                  <a:pt x="1268" y="673659"/>
                </a:moveTo>
                <a:lnTo>
                  <a:pt x="1025384" y="1188227"/>
                </a:lnTo>
                <a:cubicBezTo>
                  <a:pt x="1024830" y="881043"/>
                  <a:pt x="1028937" y="583209"/>
                  <a:pt x="1026468" y="276026"/>
                </a:cubicBezTo>
                <a:lnTo>
                  <a:pt x="0" y="0"/>
                </a:lnTo>
                <a:cubicBezTo>
                  <a:pt x="736" y="217612"/>
                  <a:pt x="532" y="441413"/>
                  <a:pt x="1268" y="673659"/>
                </a:cubicBezTo>
                <a:close/>
              </a:path>
            </a:pathLst>
          </a:custGeom>
          <a:gradFill>
            <a:gsLst>
              <a:gs pos="0">
                <a:schemeClr val="accent5">
                  <a:lumMod val="70000"/>
                </a:schemeClr>
              </a:gs>
              <a:gs pos="100000">
                <a:schemeClr val="accent5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5" name="Freeform 13">
            <a:extLst>
              <a:ext uri="{FF2B5EF4-FFF2-40B4-BE49-F238E27FC236}">
                <a16:creationId xmlns:a16="http://schemas.microsoft.com/office/drawing/2014/main" id="{B8E7A458-050F-44D1-9181-61172CCF3E1B}"/>
              </a:ext>
            </a:extLst>
          </p:cNvPr>
          <p:cNvSpPr/>
          <p:nvPr/>
        </p:nvSpPr>
        <p:spPr>
          <a:xfrm>
            <a:off x="8556206" y="1878405"/>
            <a:ext cx="1454902" cy="1083232"/>
          </a:xfrm>
          <a:custGeom>
            <a:avLst/>
            <a:gdLst>
              <a:gd name="connsiteX0" fmla="*/ 0 w 1026233"/>
              <a:gd name="connsiteY0" fmla="*/ 480225 h 1144645"/>
              <a:gd name="connsiteX1" fmla="*/ 16446 w 1026233"/>
              <a:gd name="connsiteY1" fmla="*/ 1144645 h 1144645"/>
              <a:gd name="connsiteX2" fmla="*/ 1026233 w 1026233"/>
              <a:gd name="connsiteY2" fmla="*/ 874930 h 1144645"/>
              <a:gd name="connsiteX3" fmla="*/ 1026233 w 1026233"/>
              <a:gd name="connsiteY3" fmla="*/ 0 h 1144645"/>
              <a:gd name="connsiteX4" fmla="*/ 0 w 1026233"/>
              <a:gd name="connsiteY4" fmla="*/ 480225 h 1144645"/>
              <a:gd name="connsiteX0" fmla="*/ 0 w 1026233"/>
              <a:gd name="connsiteY0" fmla="*/ 480225 h 1144645"/>
              <a:gd name="connsiteX1" fmla="*/ 6579 w 1026233"/>
              <a:gd name="connsiteY1" fmla="*/ 1144645 h 1144645"/>
              <a:gd name="connsiteX2" fmla="*/ 1026233 w 1026233"/>
              <a:gd name="connsiteY2" fmla="*/ 874930 h 1144645"/>
              <a:gd name="connsiteX3" fmla="*/ 1026233 w 1026233"/>
              <a:gd name="connsiteY3" fmla="*/ 0 h 1144645"/>
              <a:gd name="connsiteX4" fmla="*/ 0 w 1026233"/>
              <a:gd name="connsiteY4" fmla="*/ 480225 h 1144645"/>
              <a:gd name="connsiteX0" fmla="*/ 0 w 1026233"/>
              <a:gd name="connsiteY0" fmla="*/ 483514 h 1147934"/>
              <a:gd name="connsiteX1" fmla="*/ 6579 w 1026233"/>
              <a:gd name="connsiteY1" fmla="*/ 1147934 h 1147934"/>
              <a:gd name="connsiteX2" fmla="*/ 1026233 w 1026233"/>
              <a:gd name="connsiteY2" fmla="*/ 878219 h 1147934"/>
              <a:gd name="connsiteX3" fmla="*/ 1026233 w 1026233"/>
              <a:gd name="connsiteY3" fmla="*/ 0 h 1147934"/>
              <a:gd name="connsiteX4" fmla="*/ 0 w 1026233"/>
              <a:gd name="connsiteY4" fmla="*/ 483514 h 1147934"/>
              <a:gd name="connsiteX0" fmla="*/ 0 w 1026233"/>
              <a:gd name="connsiteY0" fmla="*/ 483514 h 1154512"/>
              <a:gd name="connsiteX1" fmla="*/ 9869 w 1026233"/>
              <a:gd name="connsiteY1" fmla="*/ 1154512 h 1154512"/>
              <a:gd name="connsiteX2" fmla="*/ 1026233 w 1026233"/>
              <a:gd name="connsiteY2" fmla="*/ 878219 h 1154512"/>
              <a:gd name="connsiteX3" fmla="*/ 1026233 w 1026233"/>
              <a:gd name="connsiteY3" fmla="*/ 0 h 1154512"/>
              <a:gd name="connsiteX4" fmla="*/ 0 w 1026233"/>
              <a:gd name="connsiteY4" fmla="*/ 483514 h 1154512"/>
              <a:gd name="connsiteX0" fmla="*/ 3288 w 1029521"/>
              <a:gd name="connsiteY0" fmla="*/ 483514 h 1154512"/>
              <a:gd name="connsiteX1" fmla="*/ 0 w 1029521"/>
              <a:gd name="connsiteY1" fmla="*/ 1154512 h 1154512"/>
              <a:gd name="connsiteX2" fmla="*/ 1029521 w 1029521"/>
              <a:gd name="connsiteY2" fmla="*/ 878219 h 1154512"/>
              <a:gd name="connsiteX3" fmla="*/ 1029521 w 1029521"/>
              <a:gd name="connsiteY3" fmla="*/ 0 h 1154512"/>
              <a:gd name="connsiteX4" fmla="*/ 3288 w 1029521"/>
              <a:gd name="connsiteY4" fmla="*/ 483514 h 1154512"/>
              <a:gd name="connsiteX0" fmla="*/ 3288 w 1032810"/>
              <a:gd name="connsiteY0" fmla="*/ 483514 h 1154512"/>
              <a:gd name="connsiteX1" fmla="*/ 0 w 1032810"/>
              <a:gd name="connsiteY1" fmla="*/ 1154512 h 1154512"/>
              <a:gd name="connsiteX2" fmla="*/ 1032810 w 1032810"/>
              <a:gd name="connsiteY2" fmla="*/ 888087 h 1154512"/>
              <a:gd name="connsiteX3" fmla="*/ 1029521 w 1032810"/>
              <a:gd name="connsiteY3" fmla="*/ 0 h 1154512"/>
              <a:gd name="connsiteX4" fmla="*/ 3288 w 1032810"/>
              <a:gd name="connsiteY4" fmla="*/ 483514 h 1154512"/>
              <a:gd name="connsiteX0" fmla="*/ 3288 w 1032810"/>
              <a:gd name="connsiteY0" fmla="*/ 483514 h 1154512"/>
              <a:gd name="connsiteX1" fmla="*/ 0 w 1032810"/>
              <a:gd name="connsiteY1" fmla="*/ 1154512 h 1154512"/>
              <a:gd name="connsiteX2" fmla="*/ 1032810 w 1032810"/>
              <a:gd name="connsiteY2" fmla="*/ 888087 h 1154512"/>
              <a:gd name="connsiteX3" fmla="*/ 1029521 w 1032810"/>
              <a:gd name="connsiteY3" fmla="*/ 0 h 1154512"/>
              <a:gd name="connsiteX4" fmla="*/ 3288 w 1032810"/>
              <a:gd name="connsiteY4" fmla="*/ 483514 h 1154512"/>
              <a:gd name="connsiteX0" fmla="*/ 3288 w 1032810"/>
              <a:gd name="connsiteY0" fmla="*/ 475300 h 1146298"/>
              <a:gd name="connsiteX1" fmla="*/ 0 w 1032810"/>
              <a:gd name="connsiteY1" fmla="*/ 1146298 h 1146298"/>
              <a:gd name="connsiteX2" fmla="*/ 1032810 w 1032810"/>
              <a:gd name="connsiteY2" fmla="*/ 879873 h 1146298"/>
              <a:gd name="connsiteX3" fmla="*/ 1000775 w 1032810"/>
              <a:gd name="connsiteY3" fmla="*/ 0 h 1146298"/>
              <a:gd name="connsiteX4" fmla="*/ 3288 w 1032810"/>
              <a:gd name="connsiteY4" fmla="*/ 475300 h 1146298"/>
              <a:gd name="connsiteX0" fmla="*/ 3288 w 1004064"/>
              <a:gd name="connsiteY0" fmla="*/ 475300 h 1146298"/>
              <a:gd name="connsiteX1" fmla="*/ 0 w 1004064"/>
              <a:gd name="connsiteY1" fmla="*/ 1146298 h 1146298"/>
              <a:gd name="connsiteX2" fmla="*/ 1004064 w 1004064"/>
              <a:gd name="connsiteY2" fmla="*/ 879873 h 1146298"/>
              <a:gd name="connsiteX3" fmla="*/ 1000775 w 1004064"/>
              <a:gd name="connsiteY3" fmla="*/ 0 h 1146298"/>
              <a:gd name="connsiteX4" fmla="*/ 3288 w 1004064"/>
              <a:gd name="connsiteY4" fmla="*/ 475300 h 1146298"/>
              <a:gd name="connsiteX0" fmla="*/ 3288 w 1009103"/>
              <a:gd name="connsiteY0" fmla="*/ 487620 h 1158618"/>
              <a:gd name="connsiteX1" fmla="*/ 0 w 1009103"/>
              <a:gd name="connsiteY1" fmla="*/ 1158618 h 1158618"/>
              <a:gd name="connsiteX2" fmla="*/ 1004064 w 1009103"/>
              <a:gd name="connsiteY2" fmla="*/ 892193 h 1158618"/>
              <a:gd name="connsiteX3" fmla="*/ 1008988 w 1009103"/>
              <a:gd name="connsiteY3" fmla="*/ 0 h 1158618"/>
              <a:gd name="connsiteX4" fmla="*/ 3288 w 1009103"/>
              <a:gd name="connsiteY4" fmla="*/ 487620 h 1158618"/>
              <a:gd name="connsiteX0" fmla="*/ 0 w 1018134"/>
              <a:gd name="connsiteY0" fmla="*/ 487620 h 1158618"/>
              <a:gd name="connsiteX1" fmla="*/ 9031 w 1018134"/>
              <a:gd name="connsiteY1" fmla="*/ 1158618 h 1158618"/>
              <a:gd name="connsiteX2" fmla="*/ 1013095 w 1018134"/>
              <a:gd name="connsiteY2" fmla="*/ 892193 h 1158618"/>
              <a:gd name="connsiteX3" fmla="*/ 1018019 w 1018134"/>
              <a:gd name="connsiteY3" fmla="*/ 0 h 1158618"/>
              <a:gd name="connsiteX4" fmla="*/ 0 w 1018134"/>
              <a:gd name="connsiteY4" fmla="*/ 487620 h 1158618"/>
              <a:gd name="connsiteX0" fmla="*/ 0 w 1022241"/>
              <a:gd name="connsiteY0" fmla="*/ 499939 h 1158618"/>
              <a:gd name="connsiteX1" fmla="*/ 13138 w 1022241"/>
              <a:gd name="connsiteY1" fmla="*/ 1158618 h 1158618"/>
              <a:gd name="connsiteX2" fmla="*/ 1017202 w 1022241"/>
              <a:gd name="connsiteY2" fmla="*/ 892193 h 1158618"/>
              <a:gd name="connsiteX3" fmla="*/ 1022126 w 1022241"/>
              <a:gd name="connsiteY3" fmla="*/ 0 h 1158618"/>
              <a:gd name="connsiteX4" fmla="*/ 0 w 1022241"/>
              <a:gd name="connsiteY4" fmla="*/ 499939 h 1158618"/>
              <a:gd name="connsiteX0" fmla="*/ 0 w 1030455"/>
              <a:gd name="connsiteY0" fmla="*/ 487620 h 1158618"/>
              <a:gd name="connsiteX1" fmla="*/ 21352 w 1030455"/>
              <a:gd name="connsiteY1" fmla="*/ 1158618 h 1158618"/>
              <a:gd name="connsiteX2" fmla="*/ 1025416 w 1030455"/>
              <a:gd name="connsiteY2" fmla="*/ 892193 h 1158618"/>
              <a:gd name="connsiteX3" fmla="*/ 1030340 w 1030455"/>
              <a:gd name="connsiteY3" fmla="*/ 0 h 1158618"/>
              <a:gd name="connsiteX4" fmla="*/ 0 w 1030455"/>
              <a:gd name="connsiteY4" fmla="*/ 487620 h 1158618"/>
              <a:gd name="connsiteX0" fmla="*/ 0 w 1025416"/>
              <a:gd name="connsiteY0" fmla="*/ 487620 h 1158618"/>
              <a:gd name="connsiteX1" fmla="*/ 21352 w 1025416"/>
              <a:gd name="connsiteY1" fmla="*/ 1158618 h 1158618"/>
              <a:gd name="connsiteX2" fmla="*/ 1025416 w 1025416"/>
              <a:gd name="connsiteY2" fmla="*/ 892193 h 1158618"/>
              <a:gd name="connsiteX3" fmla="*/ 1018021 w 1025416"/>
              <a:gd name="connsiteY3" fmla="*/ 0 h 1158618"/>
              <a:gd name="connsiteX4" fmla="*/ 0 w 1025416"/>
              <a:gd name="connsiteY4" fmla="*/ 487620 h 1158618"/>
              <a:gd name="connsiteX0" fmla="*/ 0 w 1021309"/>
              <a:gd name="connsiteY0" fmla="*/ 487620 h 1158618"/>
              <a:gd name="connsiteX1" fmla="*/ 21352 w 1021309"/>
              <a:gd name="connsiteY1" fmla="*/ 1158618 h 1158618"/>
              <a:gd name="connsiteX2" fmla="*/ 1021309 w 1021309"/>
              <a:gd name="connsiteY2" fmla="*/ 892193 h 1158618"/>
              <a:gd name="connsiteX3" fmla="*/ 1018021 w 1021309"/>
              <a:gd name="connsiteY3" fmla="*/ 0 h 1158618"/>
              <a:gd name="connsiteX4" fmla="*/ 0 w 1021309"/>
              <a:gd name="connsiteY4" fmla="*/ 487620 h 1158618"/>
              <a:gd name="connsiteX0" fmla="*/ 0 w 1018265"/>
              <a:gd name="connsiteY0" fmla="*/ 487620 h 1158618"/>
              <a:gd name="connsiteX1" fmla="*/ 21352 w 1018265"/>
              <a:gd name="connsiteY1" fmla="*/ 1158618 h 1158618"/>
              <a:gd name="connsiteX2" fmla="*/ 1017202 w 1018265"/>
              <a:gd name="connsiteY2" fmla="*/ 888087 h 1158618"/>
              <a:gd name="connsiteX3" fmla="*/ 1018021 w 1018265"/>
              <a:gd name="connsiteY3" fmla="*/ 0 h 1158618"/>
              <a:gd name="connsiteX4" fmla="*/ 0 w 1018265"/>
              <a:gd name="connsiteY4" fmla="*/ 487620 h 1158618"/>
              <a:gd name="connsiteX0" fmla="*/ 0 w 1018265"/>
              <a:gd name="connsiteY0" fmla="*/ 487620 h 1158618"/>
              <a:gd name="connsiteX1" fmla="*/ 21352 w 1018265"/>
              <a:gd name="connsiteY1" fmla="*/ 1158618 h 1158618"/>
              <a:gd name="connsiteX2" fmla="*/ 1017202 w 1018265"/>
              <a:gd name="connsiteY2" fmla="*/ 888087 h 1158618"/>
              <a:gd name="connsiteX3" fmla="*/ 1018021 w 1018265"/>
              <a:gd name="connsiteY3" fmla="*/ 0 h 1158618"/>
              <a:gd name="connsiteX4" fmla="*/ 0 w 1018265"/>
              <a:gd name="connsiteY4" fmla="*/ 487620 h 1158618"/>
              <a:gd name="connsiteX0" fmla="*/ 0 w 1018265"/>
              <a:gd name="connsiteY0" fmla="*/ 487620 h 1158618"/>
              <a:gd name="connsiteX1" fmla="*/ 21352 w 1018265"/>
              <a:gd name="connsiteY1" fmla="*/ 1158618 h 1158618"/>
              <a:gd name="connsiteX2" fmla="*/ 1017202 w 1018265"/>
              <a:gd name="connsiteY2" fmla="*/ 900407 h 1158618"/>
              <a:gd name="connsiteX3" fmla="*/ 1018021 w 1018265"/>
              <a:gd name="connsiteY3" fmla="*/ 0 h 1158618"/>
              <a:gd name="connsiteX4" fmla="*/ 0 w 1018265"/>
              <a:gd name="connsiteY4" fmla="*/ 487620 h 1158618"/>
              <a:gd name="connsiteX0" fmla="*/ 0 w 997733"/>
              <a:gd name="connsiteY0" fmla="*/ 487620 h 1158618"/>
              <a:gd name="connsiteX1" fmla="*/ 820 w 997733"/>
              <a:gd name="connsiteY1" fmla="*/ 1158618 h 1158618"/>
              <a:gd name="connsiteX2" fmla="*/ 996670 w 997733"/>
              <a:gd name="connsiteY2" fmla="*/ 900407 h 1158618"/>
              <a:gd name="connsiteX3" fmla="*/ 997489 w 997733"/>
              <a:gd name="connsiteY3" fmla="*/ 0 h 1158618"/>
              <a:gd name="connsiteX4" fmla="*/ 0 w 997733"/>
              <a:gd name="connsiteY4" fmla="*/ 487620 h 1158618"/>
              <a:gd name="connsiteX0" fmla="*/ 40247 w 996915"/>
              <a:gd name="connsiteY0" fmla="*/ 499939 h 1158618"/>
              <a:gd name="connsiteX1" fmla="*/ 2 w 996915"/>
              <a:gd name="connsiteY1" fmla="*/ 1158618 h 1158618"/>
              <a:gd name="connsiteX2" fmla="*/ 995852 w 996915"/>
              <a:gd name="connsiteY2" fmla="*/ 900407 h 1158618"/>
              <a:gd name="connsiteX3" fmla="*/ 996671 w 996915"/>
              <a:gd name="connsiteY3" fmla="*/ 0 h 1158618"/>
              <a:gd name="connsiteX4" fmla="*/ 40247 w 996915"/>
              <a:gd name="connsiteY4" fmla="*/ 499939 h 1158618"/>
              <a:gd name="connsiteX0" fmla="*/ 7398 w 996919"/>
              <a:gd name="connsiteY0" fmla="*/ 491726 h 1158618"/>
              <a:gd name="connsiteX1" fmla="*/ 6 w 996919"/>
              <a:gd name="connsiteY1" fmla="*/ 1158618 h 1158618"/>
              <a:gd name="connsiteX2" fmla="*/ 995856 w 996919"/>
              <a:gd name="connsiteY2" fmla="*/ 900407 h 1158618"/>
              <a:gd name="connsiteX3" fmla="*/ 996675 w 996919"/>
              <a:gd name="connsiteY3" fmla="*/ 0 h 1158618"/>
              <a:gd name="connsiteX4" fmla="*/ 7398 w 996919"/>
              <a:gd name="connsiteY4" fmla="*/ 491726 h 1158618"/>
              <a:gd name="connsiteX0" fmla="*/ 0 w 989521"/>
              <a:gd name="connsiteY0" fmla="*/ 491726 h 1158618"/>
              <a:gd name="connsiteX1" fmla="*/ 62419 w 989521"/>
              <a:gd name="connsiteY1" fmla="*/ 1158618 h 1158618"/>
              <a:gd name="connsiteX2" fmla="*/ 988458 w 989521"/>
              <a:gd name="connsiteY2" fmla="*/ 900407 h 1158618"/>
              <a:gd name="connsiteX3" fmla="*/ 989277 w 989521"/>
              <a:gd name="connsiteY3" fmla="*/ 0 h 1158618"/>
              <a:gd name="connsiteX4" fmla="*/ 0 w 989521"/>
              <a:gd name="connsiteY4" fmla="*/ 491726 h 1158618"/>
              <a:gd name="connsiteX0" fmla="*/ 3298 w 992819"/>
              <a:gd name="connsiteY0" fmla="*/ 491726 h 1158618"/>
              <a:gd name="connsiteX1" fmla="*/ 13 w 992819"/>
              <a:gd name="connsiteY1" fmla="*/ 1158618 h 1158618"/>
              <a:gd name="connsiteX2" fmla="*/ 991756 w 992819"/>
              <a:gd name="connsiteY2" fmla="*/ 900407 h 1158618"/>
              <a:gd name="connsiteX3" fmla="*/ 992575 w 992819"/>
              <a:gd name="connsiteY3" fmla="*/ 0 h 1158618"/>
              <a:gd name="connsiteX4" fmla="*/ 3298 w 992819"/>
              <a:gd name="connsiteY4" fmla="*/ 491726 h 1158618"/>
              <a:gd name="connsiteX0" fmla="*/ 0 w 993627"/>
              <a:gd name="connsiteY0" fmla="*/ 491726 h 1158618"/>
              <a:gd name="connsiteX1" fmla="*/ 821 w 993627"/>
              <a:gd name="connsiteY1" fmla="*/ 1158618 h 1158618"/>
              <a:gd name="connsiteX2" fmla="*/ 992564 w 993627"/>
              <a:gd name="connsiteY2" fmla="*/ 900407 h 1158618"/>
              <a:gd name="connsiteX3" fmla="*/ 993383 w 993627"/>
              <a:gd name="connsiteY3" fmla="*/ 0 h 1158618"/>
              <a:gd name="connsiteX4" fmla="*/ 0 w 993627"/>
              <a:gd name="connsiteY4" fmla="*/ 491726 h 1158618"/>
              <a:gd name="connsiteX0" fmla="*/ 0 w 998317"/>
              <a:gd name="connsiteY0" fmla="*/ 491726 h 1158618"/>
              <a:gd name="connsiteX1" fmla="*/ 821 w 998317"/>
              <a:gd name="connsiteY1" fmla="*/ 1158618 h 1158618"/>
              <a:gd name="connsiteX2" fmla="*/ 992564 w 998317"/>
              <a:gd name="connsiteY2" fmla="*/ 900407 h 1158618"/>
              <a:gd name="connsiteX3" fmla="*/ 998212 w 998317"/>
              <a:gd name="connsiteY3" fmla="*/ 0 h 1158618"/>
              <a:gd name="connsiteX4" fmla="*/ 0 w 998317"/>
              <a:gd name="connsiteY4" fmla="*/ 491726 h 1158618"/>
              <a:gd name="connsiteX0" fmla="*/ 0 w 1007051"/>
              <a:gd name="connsiteY0" fmla="*/ 491726 h 1158618"/>
              <a:gd name="connsiteX1" fmla="*/ 821 w 1007051"/>
              <a:gd name="connsiteY1" fmla="*/ 1158618 h 1158618"/>
              <a:gd name="connsiteX2" fmla="*/ 1007051 w 1007051"/>
              <a:gd name="connsiteY2" fmla="*/ 895578 h 1158618"/>
              <a:gd name="connsiteX3" fmla="*/ 998212 w 1007051"/>
              <a:gd name="connsiteY3" fmla="*/ 0 h 1158618"/>
              <a:gd name="connsiteX4" fmla="*/ 0 w 1007051"/>
              <a:gd name="connsiteY4" fmla="*/ 491726 h 1158618"/>
              <a:gd name="connsiteX0" fmla="*/ 0 w 1007051"/>
              <a:gd name="connsiteY0" fmla="*/ 487722 h 1158618"/>
              <a:gd name="connsiteX1" fmla="*/ 821 w 1007051"/>
              <a:gd name="connsiteY1" fmla="*/ 1158618 h 1158618"/>
              <a:gd name="connsiteX2" fmla="*/ 1007051 w 1007051"/>
              <a:gd name="connsiteY2" fmla="*/ 895578 h 1158618"/>
              <a:gd name="connsiteX3" fmla="*/ 998212 w 1007051"/>
              <a:gd name="connsiteY3" fmla="*/ 0 h 1158618"/>
              <a:gd name="connsiteX4" fmla="*/ 0 w 1007051"/>
              <a:gd name="connsiteY4" fmla="*/ 487722 h 1158618"/>
              <a:gd name="connsiteX0" fmla="*/ 0 w 1007051"/>
              <a:gd name="connsiteY0" fmla="*/ 487722 h 1162622"/>
              <a:gd name="connsiteX1" fmla="*/ 821 w 1007051"/>
              <a:gd name="connsiteY1" fmla="*/ 1162622 h 1162622"/>
              <a:gd name="connsiteX2" fmla="*/ 1007051 w 1007051"/>
              <a:gd name="connsiteY2" fmla="*/ 895578 h 1162622"/>
              <a:gd name="connsiteX3" fmla="*/ 998212 w 1007051"/>
              <a:gd name="connsiteY3" fmla="*/ 0 h 1162622"/>
              <a:gd name="connsiteX4" fmla="*/ 0 w 1007051"/>
              <a:gd name="connsiteY4" fmla="*/ 487722 h 1162622"/>
              <a:gd name="connsiteX0" fmla="*/ 0 w 1010637"/>
              <a:gd name="connsiteY0" fmla="*/ 487722 h 1162622"/>
              <a:gd name="connsiteX1" fmla="*/ 4407 w 1010637"/>
              <a:gd name="connsiteY1" fmla="*/ 1162622 h 1162622"/>
              <a:gd name="connsiteX2" fmla="*/ 1010637 w 1010637"/>
              <a:gd name="connsiteY2" fmla="*/ 895578 h 1162622"/>
              <a:gd name="connsiteX3" fmla="*/ 1001798 w 1010637"/>
              <a:gd name="connsiteY3" fmla="*/ 0 h 1162622"/>
              <a:gd name="connsiteX4" fmla="*/ 0 w 1010637"/>
              <a:gd name="connsiteY4" fmla="*/ 487722 h 1162622"/>
              <a:gd name="connsiteX0" fmla="*/ 0 w 1018255"/>
              <a:gd name="connsiteY0" fmla="*/ 487722 h 1162622"/>
              <a:gd name="connsiteX1" fmla="*/ 12025 w 1018255"/>
              <a:gd name="connsiteY1" fmla="*/ 1162622 h 1162622"/>
              <a:gd name="connsiteX2" fmla="*/ 1018255 w 1018255"/>
              <a:gd name="connsiteY2" fmla="*/ 895578 h 1162622"/>
              <a:gd name="connsiteX3" fmla="*/ 1009416 w 1018255"/>
              <a:gd name="connsiteY3" fmla="*/ 0 h 1162622"/>
              <a:gd name="connsiteX4" fmla="*/ 0 w 1018255"/>
              <a:gd name="connsiteY4" fmla="*/ 487722 h 1162622"/>
              <a:gd name="connsiteX0" fmla="*/ 0 w 1018255"/>
              <a:gd name="connsiteY0" fmla="*/ 487722 h 1159694"/>
              <a:gd name="connsiteX1" fmla="*/ 4408 w 1018255"/>
              <a:gd name="connsiteY1" fmla="*/ 1159694 h 1159694"/>
              <a:gd name="connsiteX2" fmla="*/ 1018255 w 1018255"/>
              <a:gd name="connsiteY2" fmla="*/ 895578 h 1159694"/>
              <a:gd name="connsiteX3" fmla="*/ 1009416 w 1018255"/>
              <a:gd name="connsiteY3" fmla="*/ 0 h 1159694"/>
              <a:gd name="connsiteX4" fmla="*/ 0 w 1018255"/>
              <a:gd name="connsiteY4" fmla="*/ 487722 h 1159694"/>
              <a:gd name="connsiteX0" fmla="*/ 0 w 1019191"/>
              <a:gd name="connsiteY0" fmla="*/ 493576 h 1165548"/>
              <a:gd name="connsiteX1" fmla="*/ 4408 w 1019191"/>
              <a:gd name="connsiteY1" fmla="*/ 1165548 h 1165548"/>
              <a:gd name="connsiteX2" fmla="*/ 1018255 w 1019191"/>
              <a:gd name="connsiteY2" fmla="*/ 901432 h 1165548"/>
              <a:gd name="connsiteX3" fmla="*/ 1018938 w 1019191"/>
              <a:gd name="connsiteY3" fmla="*/ 0 h 1165548"/>
              <a:gd name="connsiteX4" fmla="*/ 0 w 1019191"/>
              <a:gd name="connsiteY4" fmla="*/ 493576 h 1165548"/>
              <a:gd name="connsiteX0" fmla="*/ 0 w 1019191"/>
              <a:gd name="connsiteY0" fmla="*/ 493576 h 1165548"/>
              <a:gd name="connsiteX1" fmla="*/ 4408 w 1019191"/>
              <a:gd name="connsiteY1" fmla="*/ 1165548 h 1165548"/>
              <a:gd name="connsiteX2" fmla="*/ 1018255 w 1019191"/>
              <a:gd name="connsiteY2" fmla="*/ 901432 h 1165548"/>
              <a:gd name="connsiteX3" fmla="*/ 1018938 w 1019191"/>
              <a:gd name="connsiteY3" fmla="*/ 0 h 1165548"/>
              <a:gd name="connsiteX4" fmla="*/ 0 w 1019191"/>
              <a:gd name="connsiteY4" fmla="*/ 493576 h 1165548"/>
              <a:gd name="connsiteX0" fmla="*/ 0 w 1019191"/>
              <a:gd name="connsiteY0" fmla="*/ 493576 h 1171401"/>
              <a:gd name="connsiteX1" fmla="*/ 599 w 1019191"/>
              <a:gd name="connsiteY1" fmla="*/ 1171401 h 1171401"/>
              <a:gd name="connsiteX2" fmla="*/ 1018255 w 1019191"/>
              <a:gd name="connsiteY2" fmla="*/ 901432 h 1171401"/>
              <a:gd name="connsiteX3" fmla="*/ 1018938 w 1019191"/>
              <a:gd name="connsiteY3" fmla="*/ 0 h 1171401"/>
              <a:gd name="connsiteX4" fmla="*/ 0 w 1019191"/>
              <a:gd name="connsiteY4" fmla="*/ 493576 h 1171401"/>
              <a:gd name="connsiteX0" fmla="*/ 0 w 1022064"/>
              <a:gd name="connsiteY0" fmla="*/ 493576 h 1171401"/>
              <a:gd name="connsiteX1" fmla="*/ 599 w 1022064"/>
              <a:gd name="connsiteY1" fmla="*/ 1171401 h 1171401"/>
              <a:gd name="connsiteX2" fmla="*/ 1022064 w 1022064"/>
              <a:gd name="connsiteY2" fmla="*/ 901432 h 1171401"/>
              <a:gd name="connsiteX3" fmla="*/ 1018938 w 1022064"/>
              <a:gd name="connsiteY3" fmla="*/ 0 h 1171401"/>
              <a:gd name="connsiteX4" fmla="*/ 0 w 1022064"/>
              <a:gd name="connsiteY4" fmla="*/ 493576 h 1171401"/>
              <a:gd name="connsiteX0" fmla="*/ 0 w 1022064"/>
              <a:gd name="connsiteY0" fmla="*/ 493576 h 1171401"/>
              <a:gd name="connsiteX1" fmla="*/ 599 w 1022064"/>
              <a:gd name="connsiteY1" fmla="*/ 1171401 h 1171401"/>
              <a:gd name="connsiteX2" fmla="*/ 1022064 w 1022064"/>
              <a:gd name="connsiteY2" fmla="*/ 901432 h 1171401"/>
              <a:gd name="connsiteX3" fmla="*/ 1018938 w 1022064"/>
              <a:gd name="connsiteY3" fmla="*/ 0 h 1171401"/>
              <a:gd name="connsiteX4" fmla="*/ 0 w 1022064"/>
              <a:gd name="connsiteY4" fmla="*/ 493576 h 1171401"/>
              <a:gd name="connsiteX0" fmla="*/ 0 w 1020159"/>
              <a:gd name="connsiteY0" fmla="*/ 493576 h 1171401"/>
              <a:gd name="connsiteX1" fmla="*/ 599 w 1020159"/>
              <a:gd name="connsiteY1" fmla="*/ 1171401 h 1171401"/>
              <a:gd name="connsiteX2" fmla="*/ 1020159 w 1020159"/>
              <a:gd name="connsiteY2" fmla="*/ 901432 h 1171401"/>
              <a:gd name="connsiteX3" fmla="*/ 1018938 w 1020159"/>
              <a:gd name="connsiteY3" fmla="*/ 0 h 1171401"/>
              <a:gd name="connsiteX4" fmla="*/ 0 w 1020159"/>
              <a:gd name="connsiteY4" fmla="*/ 493576 h 1171401"/>
              <a:gd name="connsiteX0" fmla="*/ 0 w 1021095"/>
              <a:gd name="connsiteY0" fmla="*/ 493576 h 1171401"/>
              <a:gd name="connsiteX1" fmla="*/ 599 w 1021095"/>
              <a:gd name="connsiteY1" fmla="*/ 1171401 h 1171401"/>
              <a:gd name="connsiteX2" fmla="*/ 1020159 w 1021095"/>
              <a:gd name="connsiteY2" fmla="*/ 901432 h 1171401"/>
              <a:gd name="connsiteX3" fmla="*/ 1020842 w 1021095"/>
              <a:gd name="connsiteY3" fmla="*/ 0 h 1171401"/>
              <a:gd name="connsiteX4" fmla="*/ 0 w 1021095"/>
              <a:gd name="connsiteY4" fmla="*/ 493576 h 1171401"/>
              <a:gd name="connsiteX0" fmla="*/ 0 w 1021095"/>
              <a:gd name="connsiteY0" fmla="*/ 493576 h 1171401"/>
              <a:gd name="connsiteX1" fmla="*/ 599 w 1021095"/>
              <a:gd name="connsiteY1" fmla="*/ 1171401 h 1171401"/>
              <a:gd name="connsiteX2" fmla="*/ 1020159 w 1021095"/>
              <a:gd name="connsiteY2" fmla="*/ 901432 h 1171401"/>
              <a:gd name="connsiteX3" fmla="*/ 1020842 w 1021095"/>
              <a:gd name="connsiteY3" fmla="*/ 0 h 1171401"/>
              <a:gd name="connsiteX4" fmla="*/ 0 w 1021095"/>
              <a:gd name="connsiteY4" fmla="*/ 493576 h 1171401"/>
              <a:gd name="connsiteX0" fmla="*/ 0 w 1021095"/>
              <a:gd name="connsiteY0" fmla="*/ 493576 h 1171401"/>
              <a:gd name="connsiteX1" fmla="*/ 599 w 1021095"/>
              <a:gd name="connsiteY1" fmla="*/ 1171401 h 1171401"/>
              <a:gd name="connsiteX2" fmla="*/ 1020159 w 1021095"/>
              <a:gd name="connsiteY2" fmla="*/ 901432 h 1171401"/>
              <a:gd name="connsiteX3" fmla="*/ 1020842 w 1021095"/>
              <a:gd name="connsiteY3" fmla="*/ 0 h 1171401"/>
              <a:gd name="connsiteX4" fmla="*/ 0 w 1021095"/>
              <a:gd name="connsiteY4" fmla="*/ 493576 h 1171401"/>
              <a:gd name="connsiteX0" fmla="*/ 0 w 1020159"/>
              <a:gd name="connsiteY0" fmla="*/ 493576 h 1171401"/>
              <a:gd name="connsiteX1" fmla="*/ 599 w 1020159"/>
              <a:gd name="connsiteY1" fmla="*/ 1171401 h 1171401"/>
              <a:gd name="connsiteX2" fmla="*/ 1020159 w 1020159"/>
              <a:gd name="connsiteY2" fmla="*/ 901432 h 1171401"/>
              <a:gd name="connsiteX3" fmla="*/ 1018938 w 1020159"/>
              <a:gd name="connsiteY3" fmla="*/ 0 h 1171401"/>
              <a:gd name="connsiteX4" fmla="*/ 0 w 1020159"/>
              <a:gd name="connsiteY4" fmla="*/ 493576 h 1171401"/>
              <a:gd name="connsiteX0" fmla="*/ 0 w 1020159"/>
              <a:gd name="connsiteY0" fmla="*/ 493576 h 1171401"/>
              <a:gd name="connsiteX1" fmla="*/ 12024 w 1020159"/>
              <a:gd name="connsiteY1" fmla="*/ 1171401 h 1171401"/>
              <a:gd name="connsiteX2" fmla="*/ 1020159 w 1020159"/>
              <a:gd name="connsiteY2" fmla="*/ 901432 h 1171401"/>
              <a:gd name="connsiteX3" fmla="*/ 1018938 w 1020159"/>
              <a:gd name="connsiteY3" fmla="*/ 0 h 1171401"/>
              <a:gd name="connsiteX4" fmla="*/ 0 w 1020159"/>
              <a:gd name="connsiteY4" fmla="*/ 493576 h 1171401"/>
              <a:gd name="connsiteX0" fmla="*/ 0 w 1020159"/>
              <a:gd name="connsiteY0" fmla="*/ 493576 h 1174329"/>
              <a:gd name="connsiteX1" fmla="*/ 4406 w 1020159"/>
              <a:gd name="connsiteY1" fmla="*/ 1174329 h 1174329"/>
              <a:gd name="connsiteX2" fmla="*/ 1020159 w 1020159"/>
              <a:gd name="connsiteY2" fmla="*/ 901432 h 1174329"/>
              <a:gd name="connsiteX3" fmla="*/ 1018938 w 1020159"/>
              <a:gd name="connsiteY3" fmla="*/ 0 h 1174329"/>
              <a:gd name="connsiteX4" fmla="*/ 0 w 1020159"/>
              <a:gd name="connsiteY4" fmla="*/ 493576 h 1174329"/>
              <a:gd name="connsiteX0" fmla="*/ 0 w 1020159"/>
              <a:gd name="connsiteY0" fmla="*/ 493577 h 1174329"/>
              <a:gd name="connsiteX1" fmla="*/ 4406 w 1020159"/>
              <a:gd name="connsiteY1" fmla="*/ 1174329 h 1174329"/>
              <a:gd name="connsiteX2" fmla="*/ 1020159 w 1020159"/>
              <a:gd name="connsiteY2" fmla="*/ 901432 h 1174329"/>
              <a:gd name="connsiteX3" fmla="*/ 1018938 w 1020159"/>
              <a:gd name="connsiteY3" fmla="*/ 0 h 1174329"/>
              <a:gd name="connsiteX4" fmla="*/ 0 w 1020159"/>
              <a:gd name="connsiteY4" fmla="*/ 493577 h 1174329"/>
              <a:gd name="connsiteX0" fmla="*/ 0 w 1020159"/>
              <a:gd name="connsiteY0" fmla="*/ 493577 h 1174329"/>
              <a:gd name="connsiteX1" fmla="*/ 4406 w 1020159"/>
              <a:gd name="connsiteY1" fmla="*/ 1174329 h 1174329"/>
              <a:gd name="connsiteX2" fmla="*/ 1020159 w 1020159"/>
              <a:gd name="connsiteY2" fmla="*/ 901432 h 1174329"/>
              <a:gd name="connsiteX3" fmla="*/ 1018938 w 1020159"/>
              <a:gd name="connsiteY3" fmla="*/ 0 h 1174329"/>
              <a:gd name="connsiteX4" fmla="*/ 0 w 1020159"/>
              <a:gd name="connsiteY4" fmla="*/ 493577 h 1174329"/>
              <a:gd name="connsiteX0" fmla="*/ 0 w 1020159"/>
              <a:gd name="connsiteY0" fmla="*/ 493577 h 1168475"/>
              <a:gd name="connsiteX1" fmla="*/ 4406 w 1020159"/>
              <a:gd name="connsiteY1" fmla="*/ 1168475 h 1168475"/>
              <a:gd name="connsiteX2" fmla="*/ 1020159 w 1020159"/>
              <a:gd name="connsiteY2" fmla="*/ 901432 h 1168475"/>
              <a:gd name="connsiteX3" fmla="*/ 1018938 w 1020159"/>
              <a:gd name="connsiteY3" fmla="*/ 0 h 1168475"/>
              <a:gd name="connsiteX4" fmla="*/ 0 w 1020159"/>
              <a:gd name="connsiteY4" fmla="*/ 493577 h 1168475"/>
              <a:gd name="connsiteX0" fmla="*/ 0 w 1020159"/>
              <a:gd name="connsiteY0" fmla="*/ 493577 h 1168475"/>
              <a:gd name="connsiteX1" fmla="*/ 4406 w 1020159"/>
              <a:gd name="connsiteY1" fmla="*/ 1168475 h 1168475"/>
              <a:gd name="connsiteX2" fmla="*/ 1020159 w 1020159"/>
              <a:gd name="connsiteY2" fmla="*/ 901432 h 1168475"/>
              <a:gd name="connsiteX3" fmla="*/ 1018938 w 1020159"/>
              <a:gd name="connsiteY3" fmla="*/ 0 h 1168475"/>
              <a:gd name="connsiteX4" fmla="*/ 0 w 1020159"/>
              <a:gd name="connsiteY4" fmla="*/ 493577 h 1168475"/>
              <a:gd name="connsiteX0" fmla="*/ 0 w 1020159"/>
              <a:gd name="connsiteY0" fmla="*/ 493577 h 1168475"/>
              <a:gd name="connsiteX1" fmla="*/ 2502 w 1020159"/>
              <a:gd name="connsiteY1" fmla="*/ 1168475 h 1168475"/>
              <a:gd name="connsiteX2" fmla="*/ 1020159 w 1020159"/>
              <a:gd name="connsiteY2" fmla="*/ 901432 h 1168475"/>
              <a:gd name="connsiteX3" fmla="*/ 1018938 w 1020159"/>
              <a:gd name="connsiteY3" fmla="*/ 0 h 1168475"/>
              <a:gd name="connsiteX4" fmla="*/ 0 w 1020159"/>
              <a:gd name="connsiteY4" fmla="*/ 493577 h 1168475"/>
              <a:gd name="connsiteX0" fmla="*/ 0 w 1020159"/>
              <a:gd name="connsiteY0" fmla="*/ 493577 h 1171401"/>
              <a:gd name="connsiteX1" fmla="*/ 2502 w 1020159"/>
              <a:gd name="connsiteY1" fmla="*/ 1171401 h 1171401"/>
              <a:gd name="connsiteX2" fmla="*/ 1020159 w 1020159"/>
              <a:gd name="connsiteY2" fmla="*/ 901432 h 1171401"/>
              <a:gd name="connsiteX3" fmla="*/ 1018938 w 1020159"/>
              <a:gd name="connsiteY3" fmla="*/ 0 h 1171401"/>
              <a:gd name="connsiteX4" fmla="*/ 0 w 1020159"/>
              <a:gd name="connsiteY4" fmla="*/ 493577 h 1171401"/>
              <a:gd name="connsiteX0" fmla="*/ 0 w 1020159"/>
              <a:gd name="connsiteY0" fmla="*/ 493577 h 1165548"/>
              <a:gd name="connsiteX1" fmla="*/ 598 w 1020159"/>
              <a:gd name="connsiteY1" fmla="*/ 1165548 h 1165548"/>
              <a:gd name="connsiteX2" fmla="*/ 1020159 w 1020159"/>
              <a:gd name="connsiteY2" fmla="*/ 901432 h 1165548"/>
              <a:gd name="connsiteX3" fmla="*/ 1018938 w 1020159"/>
              <a:gd name="connsiteY3" fmla="*/ 0 h 1165548"/>
              <a:gd name="connsiteX4" fmla="*/ 0 w 1020159"/>
              <a:gd name="connsiteY4" fmla="*/ 493577 h 1165548"/>
              <a:gd name="connsiteX0" fmla="*/ 0 w 1021095"/>
              <a:gd name="connsiteY0" fmla="*/ 496503 h 1168474"/>
              <a:gd name="connsiteX1" fmla="*/ 598 w 1021095"/>
              <a:gd name="connsiteY1" fmla="*/ 1168474 h 1168474"/>
              <a:gd name="connsiteX2" fmla="*/ 1020159 w 1021095"/>
              <a:gd name="connsiteY2" fmla="*/ 904358 h 1168474"/>
              <a:gd name="connsiteX3" fmla="*/ 1020842 w 1021095"/>
              <a:gd name="connsiteY3" fmla="*/ 0 h 1168474"/>
              <a:gd name="connsiteX4" fmla="*/ 0 w 1021095"/>
              <a:gd name="connsiteY4" fmla="*/ 496503 h 1168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095" h="1168474">
                <a:moveTo>
                  <a:pt x="0" y="496503"/>
                </a:moveTo>
                <a:cubicBezTo>
                  <a:pt x="273" y="720169"/>
                  <a:pt x="325" y="944808"/>
                  <a:pt x="598" y="1168474"/>
                </a:cubicBezTo>
                <a:lnTo>
                  <a:pt x="1020159" y="904358"/>
                </a:lnTo>
                <a:cubicBezTo>
                  <a:pt x="1019063" y="608329"/>
                  <a:pt x="1021938" y="296029"/>
                  <a:pt x="1020842" y="0"/>
                </a:cubicBezTo>
                <a:lnTo>
                  <a:pt x="0" y="496503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0000"/>
                </a:schemeClr>
              </a:gs>
              <a:gs pos="100000">
                <a:schemeClr val="accent1">
                  <a:lumMod val="100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64A6B0B7-BC65-4036-B5B6-0CB2EE517D2C}"/>
              </a:ext>
            </a:extLst>
          </p:cNvPr>
          <p:cNvSpPr/>
          <p:nvPr/>
        </p:nvSpPr>
        <p:spPr>
          <a:xfrm>
            <a:off x="10038731" y="1908492"/>
            <a:ext cx="1201586" cy="781213"/>
          </a:xfrm>
          <a:prstGeom prst="rect">
            <a:avLst/>
          </a:prstGeom>
          <a:noFill/>
          <a:ln w="63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2EBF5B11-7498-4B19-B347-E998E6C7FCB4}"/>
              </a:ext>
            </a:extLst>
          </p:cNvPr>
          <p:cNvSpPr/>
          <p:nvPr/>
        </p:nvSpPr>
        <p:spPr>
          <a:xfrm>
            <a:off x="10038731" y="2766596"/>
            <a:ext cx="1201586" cy="781213"/>
          </a:xfrm>
          <a:prstGeom prst="rect">
            <a:avLst/>
          </a:prstGeom>
          <a:noFill/>
          <a:ln w="63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F0323E9B-9E4F-49F3-8195-88215BCC9226}"/>
              </a:ext>
            </a:extLst>
          </p:cNvPr>
          <p:cNvSpPr/>
          <p:nvPr/>
        </p:nvSpPr>
        <p:spPr>
          <a:xfrm>
            <a:off x="10038731" y="3624700"/>
            <a:ext cx="1201586" cy="781213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738CF98-C278-469B-A0BB-E3F1DA3E0AB8}"/>
              </a:ext>
            </a:extLst>
          </p:cNvPr>
          <p:cNvSpPr/>
          <p:nvPr/>
        </p:nvSpPr>
        <p:spPr>
          <a:xfrm>
            <a:off x="10038731" y="4482804"/>
            <a:ext cx="1201586" cy="781213"/>
          </a:xfrm>
          <a:prstGeom prst="rect">
            <a:avLst/>
          </a:prstGeom>
          <a:noFill/>
          <a:ln w="635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FBB11708-AC32-41E1-A9F6-41C4BDCD4783}"/>
              </a:ext>
            </a:extLst>
          </p:cNvPr>
          <p:cNvSpPr/>
          <p:nvPr/>
        </p:nvSpPr>
        <p:spPr>
          <a:xfrm>
            <a:off x="10038731" y="5340908"/>
            <a:ext cx="1201586" cy="781213"/>
          </a:xfrm>
          <a:prstGeom prst="rect">
            <a:avLst/>
          </a:prstGeom>
          <a:noFill/>
          <a:ln w="635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71B6288E-3CD7-41FE-AEA4-6279665858A4}"/>
              </a:ext>
            </a:extLst>
          </p:cNvPr>
          <p:cNvSpPr txBox="1"/>
          <p:nvPr/>
        </p:nvSpPr>
        <p:spPr>
          <a:xfrm>
            <a:off x="-25841" y="5121655"/>
            <a:ext cx="846098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</a:defRPr>
            </a:lvl1pPr>
          </a:lstStyle>
          <a:p>
            <a:pPr algn="just"/>
            <a:r>
              <a:rPr lang="ru-RU" dirty="0"/>
              <a:t>незамедлительно поставить в известность своего непосредственного руководителя о выявленных неисправностях используемых оборудования и инструментов, нарушениях применяемой технологии, несоответствии используемых сырья и материалов, приостановить работу до их устранения</a:t>
            </a:r>
            <a:endParaRPr lang="ko-KR" altLang="en-US" dirty="0"/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B8F9EDC9-D84E-4071-914F-4B62B16D8C2A}"/>
              </a:ext>
            </a:extLst>
          </p:cNvPr>
          <p:cNvSpPr txBox="1"/>
          <p:nvPr/>
        </p:nvSpPr>
        <p:spPr>
          <a:xfrm>
            <a:off x="0" y="4397598"/>
            <a:ext cx="84351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немедленно извещать своего непосредственного или вышестоящего руководителя о любой известной ему ситуации, угрожающей жизни и здоровью людей, о нарушении работниками и другими лицами, участвующими в производственной деятельности работодателя, требований охраны труда, о каждом известном ему несчастном случае, происшедшем на производстве, или об ухудшении состояния своего здоровья, в том числе о проявлении признаков профессионального заболевания, острого отравления </a:t>
            </a:r>
            <a:endParaRPr kumimoji="0" lang="ko-KR" altLang="en-US" sz="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AFF4C4DE-78A0-4723-A9E2-35EC43CDCF91}"/>
              </a:ext>
            </a:extLst>
          </p:cNvPr>
          <p:cNvSpPr txBox="1"/>
          <p:nvPr/>
        </p:nvSpPr>
        <p:spPr>
          <a:xfrm>
            <a:off x="4061378" y="3788368"/>
            <a:ext cx="4277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следить за исправностью используемых оборудования и инструментов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91489FBD-8E96-4F8A-B6F1-4DD06A35117F}"/>
              </a:ext>
            </a:extLst>
          </p:cNvPr>
          <p:cNvSpPr txBox="1"/>
          <p:nvPr/>
        </p:nvSpPr>
        <p:spPr>
          <a:xfrm>
            <a:off x="3712918" y="3172680"/>
            <a:ext cx="4626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правильно использовать оборудование, инструмент, сырье и материалы, применять технологию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A1C9BD42-5A8C-4CA6-B662-18FE0F927306}"/>
              </a:ext>
            </a:extLst>
          </p:cNvPr>
          <p:cNvSpPr txBox="1"/>
          <p:nvPr/>
        </p:nvSpPr>
        <p:spPr>
          <a:xfrm>
            <a:off x="3359532" y="2432884"/>
            <a:ext cx="4979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лично участвовать в обеспечении безопасных условий труда на своем рабочем месте в пределах своей трудовой функции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pic>
        <p:nvPicPr>
          <p:cNvPr id="8" name="Рисунок 7" descr="Список">
            <a:extLst>
              <a:ext uri="{FF2B5EF4-FFF2-40B4-BE49-F238E27FC236}">
                <a16:creationId xmlns:a16="http://schemas.microsoft.com/office/drawing/2014/main" id="{81B889AA-746A-4394-B1B1-1A3C288BFF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70439" y="4524251"/>
            <a:ext cx="698317" cy="698317"/>
          </a:xfrm>
          <a:prstGeom prst="rect">
            <a:avLst/>
          </a:prstGeom>
        </p:spPr>
      </p:pic>
      <p:pic>
        <p:nvPicPr>
          <p:cNvPr id="10" name="Рисунок 9" descr="Шахтерские инструменты">
            <a:extLst>
              <a:ext uri="{FF2B5EF4-FFF2-40B4-BE49-F238E27FC236}">
                <a16:creationId xmlns:a16="http://schemas.microsoft.com/office/drawing/2014/main" id="{13F97B3B-C7BC-41A5-BCA2-0DFF6FC1BE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33967" y="3699854"/>
            <a:ext cx="630904" cy="630904"/>
          </a:xfrm>
          <a:prstGeom prst="rect">
            <a:avLst/>
          </a:prstGeom>
        </p:spPr>
      </p:pic>
      <p:pic>
        <p:nvPicPr>
          <p:cNvPr id="12" name="Рисунок 11" descr="Инструменты">
            <a:extLst>
              <a:ext uri="{FF2B5EF4-FFF2-40B4-BE49-F238E27FC236}">
                <a16:creationId xmlns:a16="http://schemas.microsoft.com/office/drawing/2014/main" id="{9782D489-5852-4A54-AF31-EBF95BA2799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70439" y="2846298"/>
            <a:ext cx="652765" cy="652765"/>
          </a:xfrm>
          <a:prstGeom prst="rect">
            <a:avLst/>
          </a:prstGeom>
        </p:spPr>
      </p:pic>
      <p:pic>
        <p:nvPicPr>
          <p:cNvPr id="14" name="Рисунок 13" descr="Дорожный конус">
            <a:extLst>
              <a:ext uri="{FF2B5EF4-FFF2-40B4-BE49-F238E27FC236}">
                <a16:creationId xmlns:a16="http://schemas.microsoft.com/office/drawing/2014/main" id="{DD9E51F0-FBE2-4CA8-98A8-A551A32065A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76654" y="5375571"/>
            <a:ext cx="746550" cy="746550"/>
          </a:xfrm>
          <a:prstGeom prst="rect">
            <a:avLst/>
          </a:prstGeom>
        </p:spPr>
      </p:pic>
      <p:pic>
        <p:nvPicPr>
          <p:cNvPr id="16" name="Рисунок 15" descr="Сеть пользователей">
            <a:extLst>
              <a:ext uri="{FF2B5EF4-FFF2-40B4-BE49-F238E27FC236}">
                <a16:creationId xmlns:a16="http://schemas.microsoft.com/office/drawing/2014/main" id="{871B00A5-8054-4DE6-9E34-F40A2C20464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303245" y="1969746"/>
            <a:ext cx="719959" cy="719959"/>
          </a:xfrm>
          <a:prstGeom prst="rect">
            <a:avLst/>
          </a:prstGeom>
        </p:spPr>
      </p:pic>
      <p:sp>
        <p:nvSpPr>
          <p:cNvPr id="29" name="Text Placeholder 52">
            <a:extLst>
              <a:ext uri="{FF2B5EF4-FFF2-40B4-BE49-F238E27FC236}">
                <a16:creationId xmlns:a16="http://schemas.microsoft.com/office/drawing/2014/main" id="{5770AC57-D5F0-4FD4-BCC8-42A0B9E3F858}"/>
              </a:ext>
            </a:extLst>
          </p:cNvPr>
          <p:cNvSpPr txBox="1">
            <a:spLocks/>
          </p:cNvSpPr>
          <p:nvPr/>
        </p:nvSpPr>
        <p:spPr>
          <a:xfrm>
            <a:off x="1" y="6596527"/>
            <a:ext cx="12192000" cy="335358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861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Статья 216. Права работника в области охраны труда</a:t>
            </a:r>
            <a:endParaRPr 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74" name="Right Arrow 3">
            <a:extLst>
              <a:ext uri="{FF2B5EF4-FFF2-40B4-BE49-F238E27FC236}">
                <a16:creationId xmlns:a16="http://schemas.microsoft.com/office/drawing/2014/main" id="{E55F9C46-A8C3-43F6-89FB-B2CF897A6830}"/>
              </a:ext>
            </a:extLst>
          </p:cNvPr>
          <p:cNvSpPr/>
          <p:nvPr/>
        </p:nvSpPr>
        <p:spPr>
          <a:xfrm>
            <a:off x="812390" y="2426264"/>
            <a:ext cx="4244266" cy="3096344"/>
          </a:xfrm>
          <a:prstGeom prst="rightArrow">
            <a:avLst>
              <a:gd name="adj1" fmla="val 73994"/>
              <a:gd name="adj2" fmla="val 38003"/>
            </a:avLst>
          </a:pr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75" name="Rounded Rectangle 4">
            <a:extLst>
              <a:ext uri="{FF2B5EF4-FFF2-40B4-BE49-F238E27FC236}">
                <a16:creationId xmlns:a16="http://schemas.microsoft.com/office/drawing/2014/main" id="{C1C7D177-0BFA-4E0C-A432-713EC983674A}"/>
              </a:ext>
            </a:extLst>
          </p:cNvPr>
          <p:cNvSpPr/>
          <p:nvPr/>
        </p:nvSpPr>
        <p:spPr>
          <a:xfrm>
            <a:off x="5322409" y="1892617"/>
            <a:ext cx="5662414" cy="4184324"/>
          </a:xfrm>
          <a:prstGeom prst="roundRect">
            <a:avLst>
              <a:gd name="adj" fmla="val 10416"/>
            </a:avLst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76" name="Rounded Rectangle 11">
            <a:extLst>
              <a:ext uri="{FF2B5EF4-FFF2-40B4-BE49-F238E27FC236}">
                <a16:creationId xmlns:a16="http://schemas.microsoft.com/office/drawing/2014/main" id="{0DDDE205-30B0-4F4A-98A0-25DDA1B34D51}"/>
              </a:ext>
            </a:extLst>
          </p:cNvPr>
          <p:cNvSpPr/>
          <p:nvPr/>
        </p:nvSpPr>
        <p:spPr>
          <a:xfrm>
            <a:off x="5593673" y="2122253"/>
            <a:ext cx="5119886" cy="1103428"/>
          </a:xfrm>
          <a:custGeom>
            <a:avLst/>
            <a:gdLst/>
            <a:ahLst/>
            <a:cxnLst/>
            <a:rect l="l" t="t" r="r" b="b"/>
            <a:pathLst>
              <a:path w="4320480" h="1296000">
                <a:moveTo>
                  <a:pt x="291768" y="0"/>
                </a:moveTo>
                <a:lnTo>
                  <a:pt x="4028712" y="0"/>
                </a:lnTo>
                <a:cubicBezTo>
                  <a:pt x="4189851" y="0"/>
                  <a:pt x="4320480" y="130629"/>
                  <a:pt x="4320480" y="291768"/>
                </a:cubicBezTo>
                <a:lnTo>
                  <a:pt x="4320480" y="1004232"/>
                </a:lnTo>
                <a:cubicBezTo>
                  <a:pt x="4320480" y="1165371"/>
                  <a:pt x="4189851" y="1296000"/>
                  <a:pt x="4028712" y="1296000"/>
                </a:cubicBezTo>
                <a:lnTo>
                  <a:pt x="291768" y="1296000"/>
                </a:lnTo>
                <a:cubicBezTo>
                  <a:pt x="130629" y="1296000"/>
                  <a:pt x="0" y="1165371"/>
                  <a:pt x="0" y="1004232"/>
                </a:cubicBezTo>
                <a:lnTo>
                  <a:pt x="0" y="769158"/>
                </a:lnTo>
                <a:lnTo>
                  <a:pt x="401179" y="769158"/>
                </a:lnTo>
                <a:lnTo>
                  <a:pt x="401179" y="890316"/>
                </a:lnTo>
                <a:lnTo>
                  <a:pt x="643495" y="648000"/>
                </a:lnTo>
                <a:lnTo>
                  <a:pt x="401179" y="405684"/>
                </a:lnTo>
                <a:lnTo>
                  <a:pt x="401179" y="526842"/>
                </a:lnTo>
                <a:lnTo>
                  <a:pt x="0" y="526842"/>
                </a:lnTo>
                <a:lnTo>
                  <a:pt x="0" y="291768"/>
                </a:lnTo>
                <a:cubicBezTo>
                  <a:pt x="0" y="130629"/>
                  <a:pt x="130629" y="0"/>
                  <a:pt x="29176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77" name="Rounded Rectangle 13">
            <a:extLst>
              <a:ext uri="{FF2B5EF4-FFF2-40B4-BE49-F238E27FC236}">
                <a16:creationId xmlns:a16="http://schemas.microsoft.com/office/drawing/2014/main" id="{8ABFEC12-0AA7-421E-9658-8A92B893E6BA}"/>
              </a:ext>
            </a:extLst>
          </p:cNvPr>
          <p:cNvSpPr/>
          <p:nvPr/>
        </p:nvSpPr>
        <p:spPr>
          <a:xfrm>
            <a:off x="5593673" y="3456128"/>
            <a:ext cx="5119886" cy="1103428"/>
          </a:xfrm>
          <a:custGeom>
            <a:avLst/>
            <a:gdLst/>
            <a:ahLst/>
            <a:cxnLst/>
            <a:rect l="l" t="t" r="r" b="b"/>
            <a:pathLst>
              <a:path w="4320480" h="1296000">
                <a:moveTo>
                  <a:pt x="291768" y="0"/>
                </a:moveTo>
                <a:lnTo>
                  <a:pt x="4028712" y="0"/>
                </a:lnTo>
                <a:cubicBezTo>
                  <a:pt x="4189851" y="0"/>
                  <a:pt x="4320480" y="130629"/>
                  <a:pt x="4320480" y="291768"/>
                </a:cubicBezTo>
                <a:lnTo>
                  <a:pt x="4320480" y="1004232"/>
                </a:lnTo>
                <a:cubicBezTo>
                  <a:pt x="4320480" y="1165371"/>
                  <a:pt x="4189851" y="1296000"/>
                  <a:pt x="4028712" y="1296000"/>
                </a:cubicBezTo>
                <a:lnTo>
                  <a:pt x="291768" y="1296000"/>
                </a:lnTo>
                <a:cubicBezTo>
                  <a:pt x="130629" y="1296000"/>
                  <a:pt x="0" y="1165371"/>
                  <a:pt x="0" y="1004232"/>
                </a:cubicBezTo>
                <a:lnTo>
                  <a:pt x="0" y="769158"/>
                </a:lnTo>
                <a:lnTo>
                  <a:pt x="405756" y="769158"/>
                </a:lnTo>
                <a:lnTo>
                  <a:pt x="405756" y="890316"/>
                </a:lnTo>
                <a:lnTo>
                  <a:pt x="648072" y="648000"/>
                </a:lnTo>
                <a:lnTo>
                  <a:pt x="405756" y="405684"/>
                </a:lnTo>
                <a:lnTo>
                  <a:pt x="405756" y="526842"/>
                </a:lnTo>
                <a:lnTo>
                  <a:pt x="0" y="526842"/>
                </a:lnTo>
                <a:lnTo>
                  <a:pt x="0" y="291768"/>
                </a:lnTo>
                <a:cubicBezTo>
                  <a:pt x="0" y="130629"/>
                  <a:pt x="130629" y="0"/>
                  <a:pt x="29176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78" name="Rounded Rectangle 14">
            <a:extLst>
              <a:ext uri="{FF2B5EF4-FFF2-40B4-BE49-F238E27FC236}">
                <a16:creationId xmlns:a16="http://schemas.microsoft.com/office/drawing/2014/main" id="{B7FDBF27-81F7-4735-8329-3C116EBBE482}"/>
              </a:ext>
            </a:extLst>
          </p:cNvPr>
          <p:cNvSpPr/>
          <p:nvPr/>
        </p:nvSpPr>
        <p:spPr>
          <a:xfrm>
            <a:off x="5593673" y="4790004"/>
            <a:ext cx="5119886" cy="1103428"/>
          </a:xfrm>
          <a:custGeom>
            <a:avLst/>
            <a:gdLst/>
            <a:ahLst/>
            <a:cxnLst/>
            <a:rect l="l" t="t" r="r" b="b"/>
            <a:pathLst>
              <a:path w="4320480" h="1296000">
                <a:moveTo>
                  <a:pt x="291768" y="0"/>
                </a:moveTo>
                <a:lnTo>
                  <a:pt x="4028712" y="0"/>
                </a:lnTo>
                <a:cubicBezTo>
                  <a:pt x="4189851" y="0"/>
                  <a:pt x="4320480" y="130629"/>
                  <a:pt x="4320480" y="291768"/>
                </a:cubicBezTo>
                <a:lnTo>
                  <a:pt x="4320480" y="1004232"/>
                </a:lnTo>
                <a:cubicBezTo>
                  <a:pt x="4320480" y="1165371"/>
                  <a:pt x="4189851" y="1296000"/>
                  <a:pt x="4028712" y="1296000"/>
                </a:cubicBezTo>
                <a:lnTo>
                  <a:pt x="291768" y="1296000"/>
                </a:lnTo>
                <a:cubicBezTo>
                  <a:pt x="130629" y="1296000"/>
                  <a:pt x="0" y="1165371"/>
                  <a:pt x="0" y="1004232"/>
                </a:cubicBezTo>
                <a:lnTo>
                  <a:pt x="0" y="769158"/>
                </a:lnTo>
                <a:lnTo>
                  <a:pt x="405756" y="769158"/>
                </a:lnTo>
                <a:lnTo>
                  <a:pt x="405756" y="890316"/>
                </a:lnTo>
                <a:lnTo>
                  <a:pt x="648072" y="648000"/>
                </a:lnTo>
                <a:lnTo>
                  <a:pt x="405756" y="405684"/>
                </a:lnTo>
                <a:lnTo>
                  <a:pt x="405756" y="526842"/>
                </a:lnTo>
                <a:lnTo>
                  <a:pt x="0" y="526842"/>
                </a:lnTo>
                <a:lnTo>
                  <a:pt x="0" y="291768"/>
                </a:lnTo>
                <a:cubicBezTo>
                  <a:pt x="0" y="130629"/>
                  <a:pt x="130629" y="0"/>
                  <a:pt x="29176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1DC34B9B-C8EF-4123-8371-3F636387C14A}"/>
              </a:ext>
            </a:extLst>
          </p:cNvPr>
          <p:cNvSpPr txBox="1"/>
          <p:nvPr/>
        </p:nvSpPr>
        <p:spPr>
          <a:xfrm>
            <a:off x="6557173" y="2213019"/>
            <a:ext cx="3865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Гарантии права работников на труд в условиях, соответствующих требованиям охраны труда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484" name="TextBox 483">
            <a:extLst>
              <a:ext uri="{FF2B5EF4-FFF2-40B4-BE49-F238E27FC236}">
                <a16:creationId xmlns:a16="http://schemas.microsoft.com/office/drawing/2014/main" id="{50A111B3-2FBE-4FDC-A070-95B2027CA18B}"/>
              </a:ext>
            </a:extLst>
          </p:cNvPr>
          <p:cNvSpPr txBox="1"/>
          <p:nvPr/>
        </p:nvSpPr>
        <p:spPr>
          <a:xfrm>
            <a:off x="6557173" y="3647262"/>
            <a:ext cx="3865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400" b="1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Право работника на получение информации об условиях и охране труда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0ACDBFED-35D8-4898-9ABB-36E12BE9C15A}"/>
              </a:ext>
            </a:extLst>
          </p:cNvPr>
          <p:cNvSpPr txBox="1"/>
          <p:nvPr/>
        </p:nvSpPr>
        <p:spPr>
          <a:xfrm>
            <a:off x="6557173" y="5009910"/>
            <a:ext cx="3865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Обеспечение права работника на санитарно-бытовое обслуживание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88" name="Rounded Rectangle 17">
            <a:extLst>
              <a:ext uri="{FF2B5EF4-FFF2-40B4-BE49-F238E27FC236}">
                <a16:creationId xmlns:a16="http://schemas.microsoft.com/office/drawing/2014/main" id="{2A242170-8DA5-4CCA-A6AC-7A83A9DDB6AE}"/>
              </a:ext>
            </a:extLst>
          </p:cNvPr>
          <p:cNvSpPr/>
          <p:nvPr/>
        </p:nvSpPr>
        <p:spPr>
          <a:xfrm>
            <a:off x="1208391" y="3103256"/>
            <a:ext cx="2899382" cy="50997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89" name="Rounded Rectangle 18">
            <a:extLst>
              <a:ext uri="{FF2B5EF4-FFF2-40B4-BE49-F238E27FC236}">
                <a16:creationId xmlns:a16="http://schemas.microsoft.com/office/drawing/2014/main" id="{D887DBFC-EBD6-4AA9-B271-E3140C2C0B10}"/>
              </a:ext>
            </a:extLst>
          </p:cNvPr>
          <p:cNvSpPr/>
          <p:nvPr/>
        </p:nvSpPr>
        <p:spPr>
          <a:xfrm>
            <a:off x="1208391" y="3732512"/>
            <a:ext cx="2899382" cy="50997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90" name="Rounded Rectangle 19">
            <a:extLst>
              <a:ext uri="{FF2B5EF4-FFF2-40B4-BE49-F238E27FC236}">
                <a16:creationId xmlns:a16="http://schemas.microsoft.com/office/drawing/2014/main" id="{41BBE277-C461-4FFE-A03A-24FCCEAEB455}"/>
              </a:ext>
            </a:extLst>
          </p:cNvPr>
          <p:cNvSpPr/>
          <p:nvPr/>
        </p:nvSpPr>
        <p:spPr>
          <a:xfrm>
            <a:off x="1208391" y="4361769"/>
            <a:ext cx="2899382" cy="50997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5EEC35A4-49C3-4B42-B8B0-8462EF9BB82C}"/>
              </a:ext>
            </a:extLst>
          </p:cNvPr>
          <p:cNvSpPr txBox="1"/>
          <p:nvPr/>
        </p:nvSpPr>
        <p:spPr>
          <a:xfrm>
            <a:off x="1895354" y="3219746"/>
            <a:ext cx="15254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680C3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rPr>
              <a:t>Статья 216.1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680C3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492" name="TextBox 491">
            <a:extLst>
              <a:ext uri="{FF2B5EF4-FFF2-40B4-BE49-F238E27FC236}">
                <a16:creationId xmlns:a16="http://schemas.microsoft.com/office/drawing/2014/main" id="{49F986A9-5E48-4C37-AEAC-1D6AC8099A8A}"/>
              </a:ext>
            </a:extLst>
          </p:cNvPr>
          <p:cNvSpPr txBox="1"/>
          <p:nvPr/>
        </p:nvSpPr>
        <p:spPr>
          <a:xfrm>
            <a:off x="1895354" y="3849002"/>
            <a:ext cx="15254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07A398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rPr>
              <a:t>Статья 216.2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07A398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493" name="TextBox 492">
            <a:extLst>
              <a:ext uri="{FF2B5EF4-FFF2-40B4-BE49-F238E27FC236}">
                <a16:creationId xmlns:a16="http://schemas.microsoft.com/office/drawing/2014/main" id="{8237AF66-3C25-497E-8AA5-6FB5A41E8AED}"/>
              </a:ext>
            </a:extLst>
          </p:cNvPr>
          <p:cNvSpPr txBox="1"/>
          <p:nvPr/>
        </p:nvSpPr>
        <p:spPr>
          <a:xfrm>
            <a:off x="1895354" y="4478259"/>
            <a:ext cx="15254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90C221"/>
                </a:solidFill>
                <a:effectLst/>
                <a:uLnTx/>
                <a:uFillTx/>
                <a:latin typeface="Arial"/>
                <a:ea typeface="Arial Unicode MS"/>
                <a:cs typeface="Arial" pitchFamily="34" charset="0"/>
              </a:rPr>
              <a:t>Статья 216.3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90C221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17" name="Text Placeholder 52">
            <a:extLst>
              <a:ext uri="{FF2B5EF4-FFF2-40B4-BE49-F238E27FC236}">
                <a16:creationId xmlns:a16="http://schemas.microsoft.com/office/drawing/2014/main" id="{589CA142-1676-4F21-8DF4-3E54E30E8812}"/>
              </a:ext>
            </a:extLst>
          </p:cNvPr>
          <p:cNvSpPr txBox="1">
            <a:spLocks/>
          </p:cNvSpPr>
          <p:nvPr/>
        </p:nvSpPr>
        <p:spPr>
          <a:xfrm>
            <a:off x="1" y="6596527"/>
            <a:ext cx="12192000" cy="335358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1583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16653" y="200177"/>
            <a:ext cx="11358694" cy="613083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2">
                    <a:lumMod val="75000"/>
                  </a:schemeClr>
                </a:solidFill>
              </a:rPr>
              <a:t>Глава 36. Управление охраной труда у работодателя</a:t>
            </a:r>
          </a:p>
        </p:txBody>
      </p:sp>
      <p:sp>
        <p:nvSpPr>
          <p:cNvPr id="109" name="Rounded Rectangle 101">
            <a:extLst>
              <a:ext uri="{FF2B5EF4-FFF2-40B4-BE49-F238E27FC236}">
                <a16:creationId xmlns:a16="http://schemas.microsoft.com/office/drawing/2014/main" id="{947E39EB-D259-4E2C-B42F-E334F80CC098}"/>
              </a:ext>
            </a:extLst>
          </p:cNvPr>
          <p:cNvSpPr/>
          <p:nvPr/>
        </p:nvSpPr>
        <p:spPr>
          <a:xfrm rot="18900000">
            <a:off x="5425033" y="2938929"/>
            <a:ext cx="1183827" cy="1183827"/>
          </a:xfrm>
          <a:prstGeom prst="roundRect">
            <a:avLst>
              <a:gd name="adj" fmla="val 1561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grpSp>
        <p:nvGrpSpPr>
          <p:cNvPr id="110" name="Group 109">
            <a:extLst>
              <a:ext uri="{FF2B5EF4-FFF2-40B4-BE49-F238E27FC236}">
                <a16:creationId xmlns:a16="http://schemas.microsoft.com/office/drawing/2014/main" id="{6A4F60FB-DDCF-43FF-9920-58E60C1DB8DC}"/>
              </a:ext>
            </a:extLst>
          </p:cNvPr>
          <p:cNvGrpSpPr/>
          <p:nvPr/>
        </p:nvGrpSpPr>
        <p:grpSpPr>
          <a:xfrm>
            <a:off x="6182745" y="1691378"/>
            <a:ext cx="1980000" cy="1811627"/>
            <a:chOff x="4678493" y="1987706"/>
            <a:chExt cx="2712942" cy="1811627"/>
          </a:xfrm>
        </p:grpSpPr>
        <p:sp>
          <p:nvSpPr>
            <p:cNvPr id="111" name="Right Arrow 51">
              <a:extLst>
                <a:ext uri="{FF2B5EF4-FFF2-40B4-BE49-F238E27FC236}">
                  <a16:creationId xmlns:a16="http://schemas.microsoft.com/office/drawing/2014/main" id="{66B45EE8-00A5-49CB-90BF-4E943D5D0468}"/>
                </a:ext>
              </a:extLst>
            </p:cNvPr>
            <p:cNvSpPr/>
            <p:nvPr/>
          </p:nvSpPr>
          <p:spPr>
            <a:xfrm>
              <a:off x="5869620" y="1987706"/>
              <a:ext cx="1521815" cy="753796"/>
            </a:xfrm>
            <a:prstGeom prst="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12" name="Isosceles Triangle 29">
              <a:extLst>
                <a:ext uri="{FF2B5EF4-FFF2-40B4-BE49-F238E27FC236}">
                  <a16:creationId xmlns:a16="http://schemas.microsoft.com/office/drawing/2014/main" id="{C9BB6C8E-62E1-466F-A7C8-51C65D315076}"/>
                </a:ext>
              </a:extLst>
            </p:cNvPr>
            <p:cNvSpPr/>
            <p:nvPr/>
          </p:nvSpPr>
          <p:spPr>
            <a:xfrm rot="16200000">
              <a:off x="4465302" y="2390078"/>
              <a:ext cx="1622446" cy="1196064"/>
            </a:xfrm>
            <a:custGeom>
              <a:avLst/>
              <a:gdLst>
                <a:gd name="connsiteX0" fmla="*/ 0 w 389393"/>
                <a:gd name="connsiteY0" fmla="*/ 1077005 h 1077005"/>
                <a:gd name="connsiteX1" fmla="*/ 0 w 389393"/>
                <a:gd name="connsiteY1" fmla="*/ 0 h 1077005"/>
                <a:gd name="connsiteX2" fmla="*/ 389393 w 389393"/>
                <a:gd name="connsiteY2" fmla="*/ 1077005 h 1077005"/>
                <a:gd name="connsiteX3" fmla="*/ 0 w 389393"/>
                <a:gd name="connsiteY3" fmla="*/ 1077005 h 1077005"/>
                <a:gd name="connsiteX0" fmla="*/ 781050 w 1170443"/>
                <a:gd name="connsiteY0" fmla="*/ 943655 h 943655"/>
                <a:gd name="connsiteX1" fmla="*/ 0 w 1170443"/>
                <a:gd name="connsiteY1" fmla="*/ 0 h 943655"/>
                <a:gd name="connsiteX2" fmla="*/ 1170443 w 1170443"/>
                <a:gd name="connsiteY2" fmla="*/ 943655 h 943655"/>
                <a:gd name="connsiteX3" fmla="*/ 781050 w 1170443"/>
                <a:gd name="connsiteY3" fmla="*/ 943655 h 943655"/>
                <a:gd name="connsiteX0" fmla="*/ 776026 w 1170443"/>
                <a:gd name="connsiteY0" fmla="*/ 948417 h 948417"/>
                <a:gd name="connsiteX1" fmla="*/ 0 w 1170443"/>
                <a:gd name="connsiteY1" fmla="*/ 0 h 948417"/>
                <a:gd name="connsiteX2" fmla="*/ 1170443 w 1170443"/>
                <a:gd name="connsiteY2" fmla="*/ 943655 h 948417"/>
                <a:gd name="connsiteX3" fmla="*/ 776026 w 1170443"/>
                <a:gd name="connsiteY3" fmla="*/ 948417 h 948417"/>
                <a:gd name="connsiteX0" fmla="*/ 776026 w 1170443"/>
                <a:gd name="connsiteY0" fmla="*/ 948417 h 952860"/>
                <a:gd name="connsiteX1" fmla="*/ 0 w 1170443"/>
                <a:gd name="connsiteY1" fmla="*/ 0 h 952860"/>
                <a:gd name="connsiteX2" fmla="*/ 1170443 w 1170443"/>
                <a:gd name="connsiteY2" fmla="*/ 952860 h 952860"/>
                <a:gd name="connsiteX3" fmla="*/ 776026 w 1170443"/>
                <a:gd name="connsiteY3" fmla="*/ 948417 h 952860"/>
                <a:gd name="connsiteX0" fmla="*/ 776026 w 1163968"/>
                <a:gd name="connsiteY0" fmla="*/ 948417 h 952863"/>
                <a:gd name="connsiteX1" fmla="*/ 0 w 1163968"/>
                <a:gd name="connsiteY1" fmla="*/ 0 h 952863"/>
                <a:gd name="connsiteX2" fmla="*/ 1163968 w 1163968"/>
                <a:gd name="connsiteY2" fmla="*/ 952863 h 952863"/>
                <a:gd name="connsiteX3" fmla="*/ 776026 w 1163968"/>
                <a:gd name="connsiteY3" fmla="*/ 948417 h 952863"/>
                <a:gd name="connsiteX0" fmla="*/ 776026 w 1168993"/>
                <a:gd name="connsiteY0" fmla="*/ 948417 h 955244"/>
                <a:gd name="connsiteX1" fmla="*/ 0 w 1168993"/>
                <a:gd name="connsiteY1" fmla="*/ 0 h 955244"/>
                <a:gd name="connsiteX2" fmla="*/ 1168993 w 1168993"/>
                <a:gd name="connsiteY2" fmla="*/ 955244 h 955244"/>
                <a:gd name="connsiteX3" fmla="*/ 776026 w 1168993"/>
                <a:gd name="connsiteY3" fmla="*/ 948417 h 955244"/>
                <a:gd name="connsiteX0" fmla="*/ 776026 w 1161456"/>
                <a:gd name="connsiteY0" fmla="*/ 948417 h 948417"/>
                <a:gd name="connsiteX1" fmla="*/ 0 w 1161456"/>
                <a:gd name="connsiteY1" fmla="*/ 0 h 948417"/>
                <a:gd name="connsiteX2" fmla="*/ 1161456 w 1161456"/>
                <a:gd name="connsiteY2" fmla="*/ 945719 h 948417"/>
                <a:gd name="connsiteX3" fmla="*/ 776026 w 1161456"/>
                <a:gd name="connsiteY3" fmla="*/ 948417 h 948417"/>
                <a:gd name="connsiteX0" fmla="*/ 776026 w 1168992"/>
                <a:gd name="connsiteY0" fmla="*/ 948417 h 950484"/>
                <a:gd name="connsiteX1" fmla="*/ 0 w 1168992"/>
                <a:gd name="connsiteY1" fmla="*/ 0 h 950484"/>
                <a:gd name="connsiteX2" fmla="*/ 1168992 w 1168992"/>
                <a:gd name="connsiteY2" fmla="*/ 950484 h 950484"/>
                <a:gd name="connsiteX3" fmla="*/ 776026 w 1168992"/>
                <a:gd name="connsiteY3" fmla="*/ 948417 h 950484"/>
                <a:gd name="connsiteX0" fmla="*/ 776026 w 1176528"/>
                <a:gd name="connsiteY0" fmla="*/ 948417 h 950487"/>
                <a:gd name="connsiteX1" fmla="*/ 0 w 1176528"/>
                <a:gd name="connsiteY1" fmla="*/ 0 h 950487"/>
                <a:gd name="connsiteX2" fmla="*/ 1176528 w 1176528"/>
                <a:gd name="connsiteY2" fmla="*/ 950487 h 950487"/>
                <a:gd name="connsiteX3" fmla="*/ 776026 w 1176528"/>
                <a:gd name="connsiteY3" fmla="*/ 948417 h 950487"/>
                <a:gd name="connsiteX0" fmla="*/ 776026 w 1168992"/>
                <a:gd name="connsiteY0" fmla="*/ 948417 h 950490"/>
                <a:gd name="connsiteX1" fmla="*/ 0 w 1168992"/>
                <a:gd name="connsiteY1" fmla="*/ 0 h 950490"/>
                <a:gd name="connsiteX2" fmla="*/ 1168992 w 1168992"/>
                <a:gd name="connsiteY2" fmla="*/ 950490 h 950490"/>
                <a:gd name="connsiteX3" fmla="*/ 776026 w 1168992"/>
                <a:gd name="connsiteY3" fmla="*/ 948417 h 950490"/>
                <a:gd name="connsiteX0" fmla="*/ 776026 w 1168991"/>
                <a:gd name="connsiteY0" fmla="*/ 948417 h 948417"/>
                <a:gd name="connsiteX1" fmla="*/ 0 w 1168991"/>
                <a:gd name="connsiteY1" fmla="*/ 0 h 948417"/>
                <a:gd name="connsiteX2" fmla="*/ 1168991 w 1168991"/>
                <a:gd name="connsiteY2" fmla="*/ 948111 h 948417"/>
                <a:gd name="connsiteX3" fmla="*/ 776026 w 1168991"/>
                <a:gd name="connsiteY3" fmla="*/ 948417 h 948417"/>
                <a:gd name="connsiteX0" fmla="*/ 1318642 w 1711607"/>
                <a:gd name="connsiteY0" fmla="*/ 1196064 h 1196064"/>
                <a:gd name="connsiteX1" fmla="*/ 0 w 1711607"/>
                <a:gd name="connsiteY1" fmla="*/ 0 h 1196064"/>
                <a:gd name="connsiteX2" fmla="*/ 1711607 w 1711607"/>
                <a:gd name="connsiteY2" fmla="*/ 1195758 h 1196064"/>
                <a:gd name="connsiteX3" fmla="*/ 1318642 w 1711607"/>
                <a:gd name="connsiteY3" fmla="*/ 1196064 h 119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1607" h="1196064">
                  <a:moveTo>
                    <a:pt x="1318642" y="1196064"/>
                  </a:moveTo>
                  <a:lnTo>
                    <a:pt x="0" y="0"/>
                  </a:lnTo>
                  <a:lnTo>
                    <a:pt x="1711607" y="1195758"/>
                  </a:lnTo>
                  <a:lnTo>
                    <a:pt x="1318642" y="1196064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10000"/>
                  </a:schemeClr>
                </a:gs>
              </a:gsLst>
              <a:lin ang="162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998139F3-CDCD-4A49-A12C-D7F5107774C4}"/>
              </a:ext>
            </a:extLst>
          </p:cNvPr>
          <p:cNvGrpSpPr/>
          <p:nvPr/>
        </p:nvGrpSpPr>
        <p:grpSpPr>
          <a:xfrm flipV="1">
            <a:off x="6196649" y="3545540"/>
            <a:ext cx="1966097" cy="1754475"/>
            <a:chOff x="4697542" y="1987706"/>
            <a:chExt cx="2693893" cy="1754475"/>
          </a:xfrm>
        </p:grpSpPr>
        <p:sp>
          <p:nvSpPr>
            <p:cNvPr id="114" name="Right Arrow 49">
              <a:extLst>
                <a:ext uri="{FF2B5EF4-FFF2-40B4-BE49-F238E27FC236}">
                  <a16:creationId xmlns:a16="http://schemas.microsoft.com/office/drawing/2014/main" id="{B4EB5509-591A-4C30-A926-DB27DD89E983}"/>
                </a:ext>
              </a:extLst>
            </p:cNvPr>
            <p:cNvSpPr/>
            <p:nvPr/>
          </p:nvSpPr>
          <p:spPr>
            <a:xfrm>
              <a:off x="5869620" y="1987706"/>
              <a:ext cx="1521815" cy="753796"/>
            </a:xfrm>
            <a:prstGeom prst="rightArrow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15" name="Isosceles Triangle 29">
              <a:extLst>
                <a:ext uri="{FF2B5EF4-FFF2-40B4-BE49-F238E27FC236}">
                  <a16:creationId xmlns:a16="http://schemas.microsoft.com/office/drawing/2014/main" id="{EAECB9D8-FB4B-4808-83B1-44B581C722D0}"/>
                </a:ext>
              </a:extLst>
            </p:cNvPr>
            <p:cNvSpPr/>
            <p:nvPr/>
          </p:nvSpPr>
          <p:spPr>
            <a:xfrm rot="16200000">
              <a:off x="4503403" y="2371026"/>
              <a:ext cx="1565294" cy="1177015"/>
            </a:xfrm>
            <a:custGeom>
              <a:avLst/>
              <a:gdLst>
                <a:gd name="connsiteX0" fmla="*/ 0 w 389393"/>
                <a:gd name="connsiteY0" fmla="*/ 1077005 h 1077005"/>
                <a:gd name="connsiteX1" fmla="*/ 0 w 389393"/>
                <a:gd name="connsiteY1" fmla="*/ 0 h 1077005"/>
                <a:gd name="connsiteX2" fmla="*/ 389393 w 389393"/>
                <a:gd name="connsiteY2" fmla="*/ 1077005 h 1077005"/>
                <a:gd name="connsiteX3" fmla="*/ 0 w 389393"/>
                <a:gd name="connsiteY3" fmla="*/ 1077005 h 1077005"/>
                <a:gd name="connsiteX0" fmla="*/ 781050 w 1170443"/>
                <a:gd name="connsiteY0" fmla="*/ 943655 h 943655"/>
                <a:gd name="connsiteX1" fmla="*/ 0 w 1170443"/>
                <a:gd name="connsiteY1" fmla="*/ 0 h 943655"/>
                <a:gd name="connsiteX2" fmla="*/ 1170443 w 1170443"/>
                <a:gd name="connsiteY2" fmla="*/ 943655 h 943655"/>
                <a:gd name="connsiteX3" fmla="*/ 781050 w 1170443"/>
                <a:gd name="connsiteY3" fmla="*/ 943655 h 943655"/>
                <a:gd name="connsiteX0" fmla="*/ 776026 w 1170443"/>
                <a:gd name="connsiteY0" fmla="*/ 948417 h 948417"/>
                <a:gd name="connsiteX1" fmla="*/ 0 w 1170443"/>
                <a:gd name="connsiteY1" fmla="*/ 0 h 948417"/>
                <a:gd name="connsiteX2" fmla="*/ 1170443 w 1170443"/>
                <a:gd name="connsiteY2" fmla="*/ 943655 h 948417"/>
                <a:gd name="connsiteX3" fmla="*/ 776026 w 1170443"/>
                <a:gd name="connsiteY3" fmla="*/ 948417 h 948417"/>
                <a:gd name="connsiteX0" fmla="*/ 776026 w 1170443"/>
                <a:gd name="connsiteY0" fmla="*/ 948417 h 952860"/>
                <a:gd name="connsiteX1" fmla="*/ 0 w 1170443"/>
                <a:gd name="connsiteY1" fmla="*/ 0 h 952860"/>
                <a:gd name="connsiteX2" fmla="*/ 1170443 w 1170443"/>
                <a:gd name="connsiteY2" fmla="*/ 952860 h 952860"/>
                <a:gd name="connsiteX3" fmla="*/ 776026 w 1170443"/>
                <a:gd name="connsiteY3" fmla="*/ 948417 h 952860"/>
                <a:gd name="connsiteX0" fmla="*/ 776026 w 1163968"/>
                <a:gd name="connsiteY0" fmla="*/ 948417 h 952863"/>
                <a:gd name="connsiteX1" fmla="*/ 0 w 1163968"/>
                <a:gd name="connsiteY1" fmla="*/ 0 h 952863"/>
                <a:gd name="connsiteX2" fmla="*/ 1163968 w 1163968"/>
                <a:gd name="connsiteY2" fmla="*/ 952863 h 952863"/>
                <a:gd name="connsiteX3" fmla="*/ 776026 w 1163968"/>
                <a:gd name="connsiteY3" fmla="*/ 948417 h 952863"/>
                <a:gd name="connsiteX0" fmla="*/ 776026 w 1168993"/>
                <a:gd name="connsiteY0" fmla="*/ 948417 h 955244"/>
                <a:gd name="connsiteX1" fmla="*/ 0 w 1168993"/>
                <a:gd name="connsiteY1" fmla="*/ 0 h 955244"/>
                <a:gd name="connsiteX2" fmla="*/ 1168993 w 1168993"/>
                <a:gd name="connsiteY2" fmla="*/ 955244 h 955244"/>
                <a:gd name="connsiteX3" fmla="*/ 776026 w 1168993"/>
                <a:gd name="connsiteY3" fmla="*/ 948417 h 955244"/>
                <a:gd name="connsiteX0" fmla="*/ 776026 w 1161456"/>
                <a:gd name="connsiteY0" fmla="*/ 948417 h 948417"/>
                <a:gd name="connsiteX1" fmla="*/ 0 w 1161456"/>
                <a:gd name="connsiteY1" fmla="*/ 0 h 948417"/>
                <a:gd name="connsiteX2" fmla="*/ 1161456 w 1161456"/>
                <a:gd name="connsiteY2" fmla="*/ 945719 h 948417"/>
                <a:gd name="connsiteX3" fmla="*/ 776026 w 1161456"/>
                <a:gd name="connsiteY3" fmla="*/ 948417 h 948417"/>
                <a:gd name="connsiteX0" fmla="*/ 776026 w 1168992"/>
                <a:gd name="connsiteY0" fmla="*/ 948417 h 950484"/>
                <a:gd name="connsiteX1" fmla="*/ 0 w 1168992"/>
                <a:gd name="connsiteY1" fmla="*/ 0 h 950484"/>
                <a:gd name="connsiteX2" fmla="*/ 1168992 w 1168992"/>
                <a:gd name="connsiteY2" fmla="*/ 950484 h 950484"/>
                <a:gd name="connsiteX3" fmla="*/ 776026 w 1168992"/>
                <a:gd name="connsiteY3" fmla="*/ 948417 h 950484"/>
                <a:gd name="connsiteX0" fmla="*/ 776026 w 1176528"/>
                <a:gd name="connsiteY0" fmla="*/ 948417 h 950487"/>
                <a:gd name="connsiteX1" fmla="*/ 0 w 1176528"/>
                <a:gd name="connsiteY1" fmla="*/ 0 h 950487"/>
                <a:gd name="connsiteX2" fmla="*/ 1176528 w 1176528"/>
                <a:gd name="connsiteY2" fmla="*/ 950487 h 950487"/>
                <a:gd name="connsiteX3" fmla="*/ 776026 w 1176528"/>
                <a:gd name="connsiteY3" fmla="*/ 948417 h 950487"/>
                <a:gd name="connsiteX0" fmla="*/ 776026 w 1168992"/>
                <a:gd name="connsiteY0" fmla="*/ 948417 h 950490"/>
                <a:gd name="connsiteX1" fmla="*/ 0 w 1168992"/>
                <a:gd name="connsiteY1" fmla="*/ 0 h 950490"/>
                <a:gd name="connsiteX2" fmla="*/ 1168992 w 1168992"/>
                <a:gd name="connsiteY2" fmla="*/ 950490 h 950490"/>
                <a:gd name="connsiteX3" fmla="*/ 776026 w 1168992"/>
                <a:gd name="connsiteY3" fmla="*/ 948417 h 950490"/>
                <a:gd name="connsiteX0" fmla="*/ 776026 w 1168991"/>
                <a:gd name="connsiteY0" fmla="*/ 948417 h 948417"/>
                <a:gd name="connsiteX1" fmla="*/ 0 w 1168991"/>
                <a:gd name="connsiteY1" fmla="*/ 0 h 948417"/>
                <a:gd name="connsiteX2" fmla="*/ 1168991 w 1168991"/>
                <a:gd name="connsiteY2" fmla="*/ 948111 h 948417"/>
                <a:gd name="connsiteX3" fmla="*/ 776026 w 1168991"/>
                <a:gd name="connsiteY3" fmla="*/ 948417 h 948417"/>
                <a:gd name="connsiteX0" fmla="*/ 1258349 w 1651314"/>
                <a:gd name="connsiteY0" fmla="*/ 1177015 h 1177015"/>
                <a:gd name="connsiteX1" fmla="*/ 0 w 1651314"/>
                <a:gd name="connsiteY1" fmla="*/ 0 h 1177015"/>
                <a:gd name="connsiteX2" fmla="*/ 1651314 w 1651314"/>
                <a:gd name="connsiteY2" fmla="*/ 1176709 h 1177015"/>
                <a:gd name="connsiteX3" fmla="*/ 1258349 w 1651314"/>
                <a:gd name="connsiteY3" fmla="*/ 1177015 h 1177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51314" h="1177015">
                  <a:moveTo>
                    <a:pt x="1258349" y="1177015"/>
                  </a:moveTo>
                  <a:lnTo>
                    <a:pt x="0" y="0"/>
                  </a:lnTo>
                  <a:lnTo>
                    <a:pt x="1651314" y="1176709"/>
                  </a:lnTo>
                  <a:lnTo>
                    <a:pt x="1258349" y="1177015"/>
                  </a:lnTo>
                  <a:close/>
                </a:path>
              </a:pathLst>
            </a:custGeom>
            <a:gradFill>
              <a:gsLst>
                <a:gs pos="0">
                  <a:schemeClr val="accent6"/>
                </a:gs>
                <a:gs pos="100000">
                  <a:schemeClr val="accent6">
                    <a:lumMod val="10000"/>
                  </a:schemeClr>
                </a:gs>
              </a:gsLst>
              <a:lin ang="162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8C3794D8-64D9-40F7-A4C6-851B238340CB}"/>
              </a:ext>
            </a:extLst>
          </p:cNvPr>
          <p:cNvGrpSpPr/>
          <p:nvPr/>
        </p:nvGrpSpPr>
        <p:grpSpPr>
          <a:xfrm>
            <a:off x="6217504" y="3153943"/>
            <a:ext cx="1945242" cy="753796"/>
            <a:chOff x="4726118" y="1987706"/>
            <a:chExt cx="2665317" cy="753796"/>
          </a:xfrm>
        </p:grpSpPr>
        <p:sp>
          <p:nvSpPr>
            <p:cNvPr id="117" name="Right Arrow 47">
              <a:extLst>
                <a:ext uri="{FF2B5EF4-FFF2-40B4-BE49-F238E27FC236}">
                  <a16:creationId xmlns:a16="http://schemas.microsoft.com/office/drawing/2014/main" id="{A3D00585-6EAF-4AAE-A4D2-E34989206F6A}"/>
                </a:ext>
              </a:extLst>
            </p:cNvPr>
            <p:cNvSpPr/>
            <p:nvPr/>
          </p:nvSpPr>
          <p:spPr>
            <a:xfrm>
              <a:off x="5869620" y="1987706"/>
              <a:ext cx="1521815" cy="753796"/>
            </a:xfrm>
            <a:prstGeom prst="rightArrow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18" name="Isosceles Triangle 29">
              <a:extLst>
                <a:ext uri="{FF2B5EF4-FFF2-40B4-BE49-F238E27FC236}">
                  <a16:creationId xmlns:a16="http://schemas.microsoft.com/office/drawing/2014/main" id="{E41BD116-550D-484A-A8C3-503CAAF0B86C}"/>
                </a:ext>
              </a:extLst>
            </p:cNvPr>
            <p:cNvSpPr/>
            <p:nvPr/>
          </p:nvSpPr>
          <p:spPr>
            <a:xfrm rot="16200000">
              <a:off x="5114090" y="1788914"/>
              <a:ext cx="372495" cy="1148439"/>
            </a:xfrm>
            <a:custGeom>
              <a:avLst/>
              <a:gdLst>
                <a:gd name="connsiteX0" fmla="*/ 0 w 389393"/>
                <a:gd name="connsiteY0" fmla="*/ 1077005 h 1077005"/>
                <a:gd name="connsiteX1" fmla="*/ 0 w 389393"/>
                <a:gd name="connsiteY1" fmla="*/ 0 h 1077005"/>
                <a:gd name="connsiteX2" fmla="*/ 389393 w 389393"/>
                <a:gd name="connsiteY2" fmla="*/ 1077005 h 1077005"/>
                <a:gd name="connsiteX3" fmla="*/ 0 w 389393"/>
                <a:gd name="connsiteY3" fmla="*/ 1077005 h 1077005"/>
                <a:gd name="connsiteX0" fmla="*/ 781050 w 1170443"/>
                <a:gd name="connsiteY0" fmla="*/ 943655 h 943655"/>
                <a:gd name="connsiteX1" fmla="*/ 0 w 1170443"/>
                <a:gd name="connsiteY1" fmla="*/ 0 h 943655"/>
                <a:gd name="connsiteX2" fmla="*/ 1170443 w 1170443"/>
                <a:gd name="connsiteY2" fmla="*/ 943655 h 943655"/>
                <a:gd name="connsiteX3" fmla="*/ 781050 w 1170443"/>
                <a:gd name="connsiteY3" fmla="*/ 943655 h 943655"/>
                <a:gd name="connsiteX0" fmla="*/ 776026 w 1170443"/>
                <a:gd name="connsiteY0" fmla="*/ 948417 h 948417"/>
                <a:gd name="connsiteX1" fmla="*/ 0 w 1170443"/>
                <a:gd name="connsiteY1" fmla="*/ 0 h 948417"/>
                <a:gd name="connsiteX2" fmla="*/ 1170443 w 1170443"/>
                <a:gd name="connsiteY2" fmla="*/ 943655 h 948417"/>
                <a:gd name="connsiteX3" fmla="*/ 776026 w 1170443"/>
                <a:gd name="connsiteY3" fmla="*/ 948417 h 948417"/>
                <a:gd name="connsiteX0" fmla="*/ 776026 w 1170443"/>
                <a:gd name="connsiteY0" fmla="*/ 948417 h 952860"/>
                <a:gd name="connsiteX1" fmla="*/ 0 w 1170443"/>
                <a:gd name="connsiteY1" fmla="*/ 0 h 952860"/>
                <a:gd name="connsiteX2" fmla="*/ 1170443 w 1170443"/>
                <a:gd name="connsiteY2" fmla="*/ 952860 h 952860"/>
                <a:gd name="connsiteX3" fmla="*/ 776026 w 1170443"/>
                <a:gd name="connsiteY3" fmla="*/ 948417 h 952860"/>
                <a:gd name="connsiteX0" fmla="*/ 776026 w 1163968"/>
                <a:gd name="connsiteY0" fmla="*/ 948417 h 952863"/>
                <a:gd name="connsiteX1" fmla="*/ 0 w 1163968"/>
                <a:gd name="connsiteY1" fmla="*/ 0 h 952863"/>
                <a:gd name="connsiteX2" fmla="*/ 1163968 w 1163968"/>
                <a:gd name="connsiteY2" fmla="*/ 952863 h 952863"/>
                <a:gd name="connsiteX3" fmla="*/ 776026 w 1163968"/>
                <a:gd name="connsiteY3" fmla="*/ 948417 h 952863"/>
                <a:gd name="connsiteX0" fmla="*/ 776026 w 1168993"/>
                <a:gd name="connsiteY0" fmla="*/ 948417 h 955244"/>
                <a:gd name="connsiteX1" fmla="*/ 0 w 1168993"/>
                <a:gd name="connsiteY1" fmla="*/ 0 h 955244"/>
                <a:gd name="connsiteX2" fmla="*/ 1168993 w 1168993"/>
                <a:gd name="connsiteY2" fmla="*/ 955244 h 955244"/>
                <a:gd name="connsiteX3" fmla="*/ 776026 w 1168993"/>
                <a:gd name="connsiteY3" fmla="*/ 948417 h 955244"/>
                <a:gd name="connsiteX0" fmla="*/ 776026 w 1161456"/>
                <a:gd name="connsiteY0" fmla="*/ 948417 h 948417"/>
                <a:gd name="connsiteX1" fmla="*/ 0 w 1161456"/>
                <a:gd name="connsiteY1" fmla="*/ 0 h 948417"/>
                <a:gd name="connsiteX2" fmla="*/ 1161456 w 1161456"/>
                <a:gd name="connsiteY2" fmla="*/ 945719 h 948417"/>
                <a:gd name="connsiteX3" fmla="*/ 776026 w 1161456"/>
                <a:gd name="connsiteY3" fmla="*/ 948417 h 948417"/>
                <a:gd name="connsiteX0" fmla="*/ 776026 w 1168992"/>
                <a:gd name="connsiteY0" fmla="*/ 948417 h 950484"/>
                <a:gd name="connsiteX1" fmla="*/ 0 w 1168992"/>
                <a:gd name="connsiteY1" fmla="*/ 0 h 950484"/>
                <a:gd name="connsiteX2" fmla="*/ 1168992 w 1168992"/>
                <a:gd name="connsiteY2" fmla="*/ 950484 h 950484"/>
                <a:gd name="connsiteX3" fmla="*/ 776026 w 1168992"/>
                <a:gd name="connsiteY3" fmla="*/ 948417 h 950484"/>
                <a:gd name="connsiteX0" fmla="*/ 776026 w 1176528"/>
                <a:gd name="connsiteY0" fmla="*/ 948417 h 950487"/>
                <a:gd name="connsiteX1" fmla="*/ 0 w 1176528"/>
                <a:gd name="connsiteY1" fmla="*/ 0 h 950487"/>
                <a:gd name="connsiteX2" fmla="*/ 1176528 w 1176528"/>
                <a:gd name="connsiteY2" fmla="*/ 950487 h 950487"/>
                <a:gd name="connsiteX3" fmla="*/ 776026 w 1176528"/>
                <a:gd name="connsiteY3" fmla="*/ 948417 h 950487"/>
                <a:gd name="connsiteX0" fmla="*/ 776026 w 1168992"/>
                <a:gd name="connsiteY0" fmla="*/ 948417 h 950490"/>
                <a:gd name="connsiteX1" fmla="*/ 0 w 1168992"/>
                <a:gd name="connsiteY1" fmla="*/ 0 h 950490"/>
                <a:gd name="connsiteX2" fmla="*/ 1168992 w 1168992"/>
                <a:gd name="connsiteY2" fmla="*/ 950490 h 950490"/>
                <a:gd name="connsiteX3" fmla="*/ 776026 w 1168992"/>
                <a:gd name="connsiteY3" fmla="*/ 948417 h 950490"/>
                <a:gd name="connsiteX0" fmla="*/ 776026 w 1168991"/>
                <a:gd name="connsiteY0" fmla="*/ 948417 h 948417"/>
                <a:gd name="connsiteX1" fmla="*/ 0 w 1168991"/>
                <a:gd name="connsiteY1" fmla="*/ 0 h 948417"/>
                <a:gd name="connsiteX2" fmla="*/ 1168991 w 1168991"/>
                <a:gd name="connsiteY2" fmla="*/ 948111 h 948417"/>
                <a:gd name="connsiteX3" fmla="*/ 776026 w 1168991"/>
                <a:gd name="connsiteY3" fmla="*/ 948417 h 948417"/>
                <a:gd name="connsiteX0" fmla="*/ 0 w 392965"/>
                <a:gd name="connsiteY0" fmla="*/ 595989 h 595989"/>
                <a:gd name="connsiteX1" fmla="*/ 148430 w 392965"/>
                <a:gd name="connsiteY1" fmla="*/ 0 h 595989"/>
                <a:gd name="connsiteX2" fmla="*/ 392965 w 392965"/>
                <a:gd name="connsiteY2" fmla="*/ 595683 h 595989"/>
                <a:gd name="connsiteX3" fmla="*/ 0 w 392965"/>
                <a:gd name="connsiteY3" fmla="*/ 595989 h 595989"/>
                <a:gd name="connsiteX0" fmla="*/ 0 w 392965"/>
                <a:gd name="connsiteY0" fmla="*/ 1148439 h 1148439"/>
                <a:gd name="connsiteX1" fmla="*/ 148430 w 392965"/>
                <a:gd name="connsiteY1" fmla="*/ 0 h 1148439"/>
                <a:gd name="connsiteX2" fmla="*/ 392965 w 392965"/>
                <a:gd name="connsiteY2" fmla="*/ 1148133 h 1148439"/>
                <a:gd name="connsiteX3" fmla="*/ 0 w 392965"/>
                <a:gd name="connsiteY3" fmla="*/ 1148439 h 114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65" h="1148439">
                  <a:moveTo>
                    <a:pt x="0" y="1148439"/>
                  </a:moveTo>
                  <a:lnTo>
                    <a:pt x="148430" y="0"/>
                  </a:lnTo>
                  <a:lnTo>
                    <a:pt x="392965" y="1148133"/>
                  </a:lnTo>
                  <a:lnTo>
                    <a:pt x="0" y="1148439"/>
                  </a:lnTo>
                  <a:close/>
                </a:path>
              </a:pathLst>
            </a:custGeom>
            <a:gradFill>
              <a:gsLst>
                <a:gs pos="50000">
                  <a:schemeClr val="accent4">
                    <a:lumMod val="10000"/>
                  </a:schemeClr>
                </a:gs>
                <a:gs pos="0">
                  <a:schemeClr val="accent4"/>
                </a:gs>
                <a:gs pos="100000">
                  <a:schemeClr val="accent4">
                    <a:lumMod val="10000"/>
                  </a:schemeClr>
                </a:gs>
              </a:gsLst>
              <a:lin ang="162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grpSp>
        <p:nvGrpSpPr>
          <p:cNvPr id="119" name="Group 118">
            <a:extLst>
              <a:ext uri="{FF2B5EF4-FFF2-40B4-BE49-F238E27FC236}">
                <a16:creationId xmlns:a16="http://schemas.microsoft.com/office/drawing/2014/main" id="{6BCA728D-63C3-4891-95C1-375C0F3DAC0B}"/>
              </a:ext>
            </a:extLst>
          </p:cNvPr>
          <p:cNvGrpSpPr/>
          <p:nvPr/>
        </p:nvGrpSpPr>
        <p:grpSpPr>
          <a:xfrm flipH="1">
            <a:off x="3904573" y="1691378"/>
            <a:ext cx="1980000" cy="1811627"/>
            <a:chOff x="4678493" y="1987706"/>
            <a:chExt cx="2712942" cy="1811627"/>
          </a:xfrm>
        </p:grpSpPr>
        <p:sp>
          <p:nvSpPr>
            <p:cNvPr id="120" name="Right Arrow 61">
              <a:extLst>
                <a:ext uri="{FF2B5EF4-FFF2-40B4-BE49-F238E27FC236}">
                  <a16:creationId xmlns:a16="http://schemas.microsoft.com/office/drawing/2014/main" id="{5FAE0381-C7EA-4CC8-B9E3-15E47D26CD70}"/>
                </a:ext>
              </a:extLst>
            </p:cNvPr>
            <p:cNvSpPr/>
            <p:nvPr/>
          </p:nvSpPr>
          <p:spPr>
            <a:xfrm>
              <a:off x="5869620" y="1987706"/>
              <a:ext cx="1521815" cy="753796"/>
            </a:xfrm>
            <a:prstGeom prst="right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21" name="Isosceles Triangle 29">
              <a:extLst>
                <a:ext uri="{FF2B5EF4-FFF2-40B4-BE49-F238E27FC236}">
                  <a16:creationId xmlns:a16="http://schemas.microsoft.com/office/drawing/2014/main" id="{1B350368-0887-4204-BCF0-AEEAD7AFC787}"/>
                </a:ext>
              </a:extLst>
            </p:cNvPr>
            <p:cNvSpPr/>
            <p:nvPr/>
          </p:nvSpPr>
          <p:spPr>
            <a:xfrm rot="16200000">
              <a:off x="4465302" y="2390078"/>
              <a:ext cx="1622446" cy="1196064"/>
            </a:xfrm>
            <a:custGeom>
              <a:avLst/>
              <a:gdLst>
                <a:gd name="connsiteX0" fmla="*/ 0 w 389393"/>
                <a:gd name="connsiteY0" fmla="*/ 1077005 h 1077005"/>
                <a:gd name="connsiteX1" fmla="*/ 0 w 389393"/>
                <a:gd name="connsiteY1" fmla="*/ 0 h 1077005"/>
                <a:gd name="connsiteX2" fmla="*/ 389393 w 389393"/>
                <a:gd name="connsiteY2" fmla="*/ 1077005 h 1077005"/>
                <a:gd name="connsiteX3" fmla="*/ 0 w 389393"/>
                <a:gd name="connsiteY3" fmla="*/ 1077005 h 1077005"/>
                <a:gd name="connsiteX0" fmla="*/ 781050 w 1170443"/>
                <a:gd name="connsiteY0" fmla="*/ 943655 h 943655"/>
                <a:gd name="connsiteX1" fmla="*/ 0 w 1170443"/>
                <a:gd name="connsiteY1" fmla="*/ 0 h 943655"/>
                <a:gd name="connsiteX2" fmla="*/ 1170443 w 1170443"/>
                <a:gd name="connsiteY2" fmla="*/ 943655 h 943655"/>
                <a:gd name="connsiteX3" fmla="*/ 781050 w 1170443"/>
                <a:gd name="connsiteY3" fmla="*/ 943655 h 943655"/>
                <a:gd name="connsiteX0" fmla="*/ 776026 w 1170443"/>
                <a:gd name="connsiteY0" fmla="*/ 948417 h 948417"/>
                <a:gd name="connsiteX1" fmla="*/ 0 w 1170443"/>
                <a:gd name="connsiteY1" fmla="*/ 0 h 948417"/>
                <a:gd name="connsiteX2" fmla="*/ 1170443 w 1170443"/>
                <a:gd name="connsiteY2" fmla="*/ 943655 h 948417"/>
                <a:gd name="connsiteX3" fmla="*/ 776026 w 1170443"/>
                <a:gd name="connsiteY3" fmla="*/ 948417 h 948417"/>
                <a:gd name="connsiteX0" fmla="*/ 776026 w 1170443"/>
                <a:gd name="connsiteY0" fmla="*/ 948417 h 952860"/>
                <a:gd name="connsiteX1" fmla="*/ 0 w 1170443"/>
                <a:gd name="connsiteY1" fmla="*/ 0 h 952860"/>
                <a:gd name="connsiteX2" fmla="*/ 1170443 w 1170443"/>
                <a:gd name="connsiteY2" fmla="*/ 952860 h 952860"/>
                <a:gd name="connsiteX3" fmla="*/ 776026 w 1170443"/>
                <a:gd name="connsiteY3" fmla="*/ 948417 h 952860"/>
                <a:gd name="connsiteX0" fmla="*/ 776026 w 1163968"/>
                <a:gd name="connsiteY0" fmla="*/ 948417 h 952863"/>
                <a:gd name="connsiteX1" fmla="*/ 0 w 1163968"/>
                <a:gd name="connsiteY1" fmla="*/ 0 h 952863"/>
                <a:gd name="connsiteX2" fmla="*/ 1163968 w 1163968"/>
                <a:gd name="connsiteY2" fmla="*/ 952863 h 952863"/>
                <a:gd name="connsiteX3" fmla="*/ 776026 w 1163968"/>
                <a:gd name="connsiteY3" fmla="*/ 948417 h 952863"/>
                <a:gd name="connsiteX0" fmla="*/ 776026 w 1168993"/>
                <a:gd name="connsiteY0" fmla="*/ 948417 h 955244"/>
                <a:gd name="connsiteX1" fmla="*/ 0 w 1168993"/>
                <a:gd name="connsiteY1" fmla="*/ 0 h 955244"/>
                <a:gd name="connsiteX2" fmla="*/ 1168993 w 1168993"/>
                <a:gd name="connsiteY2" fmla="*/ 955244 h 955244"/>
                <a:gd name="connsiteX3" fmla="*/ 776026 w 1168993"/>
                <a:gd name="connsiteY3" fmla="*/ 948417 h 955244"/>
                <a:gd name="connsiteX0" fmla="*/ 776026 w 1161456"/>
                <a:gd name="connsiteY0" fmla="*/ 948417 h 948417"/>
                <a:gd name="connsiteX1" fmla="*/ 0 w 1161456"/>
                <a:gd name="connsiteY1" fmla="*/ 0 h 948417"/>
                <a:gd name="connsiteX2" fmla="*/ 1161456 w 1161456"/>
                <a:gd name="connsiteY2" fmla="*/ 945719 h 948417"/>
                <a:gd name="connsiteX3" fmla="*/ 776026 w 1161456"/>
                <a:gd name="connsiteY3" fmla="*/ 948417 h 948417"/>
                <a:gd name="connsiteX0" fmla="*/ 776026 w 1168992"/>
                <a:gd name="connsiteY0" fmla="*/ 948417 h 950484"/>
                <a:gd name="connsiteX1" fmla="*/ 0 w 1168992"/>
                <a:gd name="connsiteY1" fmla="*/ 0 h 950484"/>
                <a:gd name="connsiteX2" fmla="*/ 1168992 w 1168992"/>
                <a:gd name="connsiteY2" fmla="*/ 950484 h 950484"/>
                <a:gd name="connsiteX3" fmla="*/ 776026 w 1168992"/>
                <a:gd name="connsiteY3" fmla="*/ 948417 h 950484"/>
                <a:gd name="connsiteX0" fmla="*/ 776026 w 1176528"/>
                <a:gd name="connsiteY0" fmla="*/ 948417 h 950487"/>
                <a:gd name="connsiteX1" fmla="*/ 0 w 1176528"/>
                <a:gd name="connsiteY1" fmla="*/ 0 h 950487"/>
                <a:gd name="connsiteX2" fmla="*/ 1176528 w 1176528"/>
                <a:gd name="connsiteY2" fmla="*/ 950487 h 950487"/>
                <a:gd name="connsiteX3" fmla="*/ 776026 w 1176528"/>
                <a:gd name="connsiteY3" fmla="*/ 948417 h 950487"/>
                <a:gd name="connsiteX0" fmla="*/ 776026 w 1168992"/>
                <a:gd name="connsiteY0" fmla="*/ 948417 h 950490"/>
                <a:gd name="connsiteX1" fmla="*/ 0 w 1168992"/>
                <a:gd name="connsiteY1" fmla="*/ 0 h 950490"/>
                <a:gd name="connsiteX2" fmla="*/ 1168992 w 1168992"/>
                <a:gd name="connsiteY2" fmla="*/ 950490 h 950490"/>
                <a:gd name="connsiteX3" fmla="*/ 776026 w 1168992"/>
                <a:gd name="connsiteY3" fmla="*/ 948417 h 950490"/>
                <a:gd name="connsiteX0" fmla="*/ 776026 w 1168991"/>
                <a:gd name="connsiteY0" fmla="*/ 948417 h 948417"/>
                <a:gd name="connsiteX1" fmla="*/ 0 w 1168991"/>
                <a:gd name="connsiteY1" fmla="*/ 0 h 948417"/>
                <a:gd name="connsiteX2" fmla="*/ 1168991 w 1168991"/>
                <a:gd name="connsiteY2" fmla="*/ 948111 h 948417"/>
                <a:gd name="connsiteX3" fmla="*/ 776026 w 1168991"/>
                <a:gd name="connsiteY3" fmla="*/ 948417 h 948417"/>
                <a:gd name="connsiteX0" fmla="*/ 1318642 w 1711607"/>
                <a:gd name="connsiteY0" fmla="*/ 1196064 h 1196064"/>
                <a:gd name="connsiteX1" fmla="*/ 0 w 1711607"/>
                <a:gd name="connsiteY1" fmla="*/ 0 h 1196064"/>
                <a:gd name="connsiteX2" fmla="*/ 1711607 w 1711607"/>
                <a:gd name="connsiteY2" fmla="*/ 1195758 h 1196064"/>
                <a:gd name="connsiteX3" fmla="*/ 1318642 w 1711607"/>
                <a:gd name="connsiteY3" fmla="*/ 1196064 h 119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1607" h="1196064">
                  <a:moveTo>
                    <a:pt x="1318642" y="1196064"/>
                  </a:moveTo>
                  <a:lnTo>
                    <a:pt x="0" y="0"/>
                  </a:lnTo>
                  <a:lnTo>
                    <a:pt x="1711607" y="1195758"/>
                  </a:lnTo>
                  <a:lnTo>
                    <a:pt x="1318642" y="1196064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10000"/>
                  </a:schemeClr>
                </a:gs>
              </a:gsLst>
              <a:lin ang="162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CEF7E45-A110-4AF5-A30B-02703175AA4B}"/>
              </a:ext>
            </a:extLst>
          </p:cNvPr>
          <p:cNvGrpSpPr/>
          <p:nvPr/>
        </p:nvGrpSpPr>
        <p:grpSpPr>
          <a:xfrm flipH="1" flipV="1">
            <a:off x="3904574" y="3545540"/>
            <a:ext cx="1966097" cy="1754475"/>
            <a:chOff x="4697542" y="1987706"/>
            <a:chExt cx="2693893" cy="1754475"/>
          </a:xfrm>
        </p:grpSpPr>
        <p:sp>
          <p:nvSpPr>
            <p:cNvPr id="123" name="Right Arrow 59">
              <a:extLst>
                <a:ext uri="{FF2B5EF4-FFF2-40B4-BE49-F238E27FC236}">
                  <a16:creationId xmlns:a16="http://schemas.microsoft.com/office/drawing/2014/main" id="{206C2BAA-1433-4333-BF8D-5A023097D258}"/>
                </a:ext>
              </a:extLst>
            </p:cNvPr>
            <p:cNvSpPr/>
            <p:nvPr/>
          </p:nvSpPr>
          <p:spPr>
            <a:xfrm>
              <a:off x="5869620" y="1987706"/>
              <a:ext cx="1521815" cy="753796"/>
            </a:xfrm>
            <a:prstGeom prst="right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24" name="Isosceles Triangle 29">
              <a:extLst>
                <a:ext uri="{FF2B5EF4-FFF2-40B4-BE49-F238E27FC236}">
                  <a16:creationId xmlns:a16="http://schemas.microsoft.com/office/drawing/2014/main" id="{3DD6F6BB-C1B8-4ACA-805C-D1AEF82CEB09}"/>
                </a:ext>
              </a:extLst>
            </p:cNvPr>
            <p:cNvSpPr/>
            <p:nvPr/>
          </p:nvSpPr>
          <p:spPr>
            <a:xfrm rot="16200000">
              <a:off x="4503403" y="2371026"/>
              <a:ext cx="1565294" cy="1177015"/>
            </a:xfrm>
            <a:custGeom>
              <a:avLst/>
              <a:gdLst>
                <a:gd name="connsiteX0" fmla="*/ 0 w 389393"/>
                <a:gd name="connsiteY0" fmla="*/ 1077005 h 1077005"/>
                <a:gd name="connsiteX1" fmla="*/ 0 w 389393"/>
                <a:gd name="connsiteY1" fmla="*/ 0 h 1077005"/>
                <a:gd name="connsiteX2" fmla="*/ 389393 w 389393"/>
                <a:gd name="connsiteY2" fmla="*/ 1077005 h 1077005"/>
                <a:gd name="connsiteX3" fmla="*/ 0 w 389393"/>
                <a:gd name="connsiteY3" fmla="*/ 1077005 h 1077005"/>
                <a:gd name="connsiteX0" fmla="*/ 781050 w 1170443"/>
                <a:gd name="connsiteY0" fmla="*/ 943655 h 943655"/>
                <a:gd name="connsiteX1" fmla="*/ 0 w 1170443"/>
                <a:gd name="connsiteY1" fmla="*/ 0 h 943655"/>
                <a:gd name="connsiteX2" fmla="*/ 1170443 w 1170443"/>
                <a:gd name="connsiteY2" fmla="*/ 943655 h 943655"/>
                <a:gd name="connsiteX3" fmla="*/ 781050 w 1170443"/>
                <a:gd name="connsiteY3" fmla="*/ 943655 h 943655"/>
                <a:gd name="connsiteX0" fmla="*/ 776026 w 1170443"/>
                <a:gd name="connsiteY0" fmla="*/ 948417 h 948417"/>
                <a:gd name="connsiteX1" fmla="*/ 0 w 1170443"/>
                <a:gd name="connsiteY1" fmla="*/ 0 h 948417"/>
                <a:gd name="connsiteX2" fmla="*/ 1170443 w 1170443"/>
                <a:gd name="connsiteY2" fmla="*/ 943655 h 948417"/>
                <a:gd name="connsiteX3" fmla="*/ 776026 w 1170443"/>
                <a:gd name="connsiteY3" fmla="*/ 948417 h 948417"/>
                <a:gd name="connsiteX0" fmla="*/ 776026 w 1170443"/>
                <a:gd name="connsiteY0" fmla="*/ 948417 h 952860"/>
                <a:gd name="connsiteX1" fmla="*/ 0 w 1170443"/>
                <a:gd name="connsiteY1" fmla="*/ 0 h 952860"/>
                <a:gd name="connsiteX2" fmla="*/ 1170443 w 1170443"/>
                <a:gd name="connsiteY2" fmla="*/ 952860 h 952860"/>
                <a:gd name="connsiteX3" fmla="*/ 776026 w 1170443"/>
                <a:gd name="connsiteY3" fmla="*/ 948417 h 952860"/>
                <a:gd name="connsiteX0" fmla="*/ 776026 w 1163968"/>
                <a:gd name="connsiteY0" fmla="*/ 948417 h 952863"/>
                <a:gd name="connsiteX1" fmla="*/ 0 w 1163968"/>
                <a:gd name="connsiteY1" fmla="*/ 0 h 952863"/>
                <a:gd name="connsiteX2" fmla="*/ 1163968 w 1163968"/>
                <a:gd name="connsiteY2" fmla="*/ 952863 h 952863"/>
                <a:gd name="connsiteX3" fmla="*/ 776026 w 1163968"/>
                <a:gd name="connsiteY3" fmla="*/ 948417 h 952863"/>
                <a:gd name="connsiteX0" fmla="*/ 776026 w 1168993"/>
                <a:gd name="connsiteY0" fmla="*/ 948417 h 955244"/>
                <a:gd name="connsiteX1" fmla="*/ 0 w 1168993"/>
                <a:gd name="connsiteY1" fmla="*/ 0 h 955244"/>
                <a:gd name="connsiteX2" fmla="*/ 1168993 w 1168993"/>
                <a:gd name="connsiteY2" fmla="*/ 955244 h 955244"/>
                <a:gd name="connsiteX3" fmla="*/ 776026 w 1168993"/>
                <a:gd name="connsiteY3" fmla="*/ 948417 h 955244"/>
                <a:gd name="connsiteX0" fmla="*/ 776026 w 1161456"/>
                <a:gd name="connsiteY0" fmla="*/ 948417 h 948417"/>
                <a:gd name="connsiteX1" fmla="*/ 0 w 1161456"/>
                <a:gd name="connsiteY1" fmla="*/ 0 h 948417"/>
                <a:gd name="connsiteX2" fmla="*/ 1161456 w 1161456"/>
                <a:gd name="connsiteY2" fmla="*/ 945719 h 948417"/>
                <a:gd name="connsiteX3" fmla="*/ 776026 w 1161456"/>
                <a:gd name="connsiteY3" fmla="*/ 948417 h 948417"/>
                <a:gd name="connsiteX0" fmla="*/ 776026 w 1168992"/>
                <a:gd name="connsiteY0" fmla="*/ 948417 h 950484"/>
                <a:gd name="connsiteX1" fmla="*/ 0 w 1168992"/>
                <a:gd name="connsiteY1" fmla="*/ 0 h 950484"/>
                <a:gd name="connsiteX2" fmla="*/ 1168992 w 1168992"/>
                <a:gd name="connsiteY2" fmla="*/ 950484 h 950484"/>
                <a:gd name="connsiteX3" fmla="*/ 776026 w 1168992"/>
                <a:gd name="connsiteY3" fmla="*/ 948417 h 950484"/>
                <a:gd name="connsiteX0" fmla="*/ 776026 w 1176528"/>
                <a:gd name="connsiteY0" fmla="*/ 948417 h 950487"/>
                <a:gd name="connsiteX1" fmla="*/ 0 w 1176528"/>
                <a:gd name="connsiteY1" fmla="*/ 0 h 950487"/>
                <a:gd name="connsiteX2" fmla="*/ 1176528 w 1176528"/>
                <a:gd name="connsiteY2" fmla="*/ 950487 h 950487"/>
                <a:gd name="connsiteX3" fmla="*/ 776026 w 1176528"/>
                <a:gd name="connsiteY3" fmla="*/ 948417 h 950487"/>
                <a:gd name="connsiteX0" fmla="*/ 776026 w 1168992"/>
                <a:gd name="connsiteY0" fmla="*/ 948417 h 950490"/>
                <a:gd name="connsiteX1" fmla="*/ 0 w 1168992"/>
                <a:gd name="connsiteY1" fmla="*/ 0 h 950490"/>
                <a:gd name="connsiteX2" fmla="*/ 1168992 w 1168992"/>
                <a:gd name="connsiteY2" fmla="*/ 950490 h 950490"/>
                <a:gd name="connsiteX3" fmla="*/ 776026 w 1168992"/>
                <a:gd name="connsiteY3" fmla="*/ 948417 h 950490"/>
                <a:gd name="connsiteX0" fmla="*/ 776026 w 1168991"/>
                <a:gd name="connsiteY0" fmla="*/ 948417 h 948417"/>
                <a:gd name="connsiteX1" fmla="*/ 0 w 1168991"/>
                <a:gd name="connsiteY1" fmla="*/ 0 h 948417"/>
                <a:gd name="connsiteX2" fmla="*/ 1168991 w 1168991"/>
                <a:gd name="connsiteY2" fmla="*/ 948111 h 948417"/>
                <a:gd name="connsiteX3" fmla="*/ 776026 w 1168991"/>
                <a:gd name="connsiteY3" fmla="*/ 948417 h 948417"/>
                <a:gd name="connsiteX0" fmla="*/ 1258349 w 1651314"/>
                <a:gd name="connsiteY0" fmla="*/ 1177015 h 1177015"/>
                <a:gd name="connsiteX1" fmla="*/ 0 w 1651314"/>
                <a:gd name="connsiteY1" fmla="*/ 0 h 1177015"/>
                <a:gd name="connsiteX2" fmla="*/ 1651314 w 1651314"/>
                <a:gd name="connsiteY2" fmla="*/ 1176709 h 1177015"/>
                <a:gd name="connsiteX3" fmla="*/ 1258349 w 1651314"/>
                <a:gd name="connsiteY3" fmla="*/ 1177015 h 1177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51314" h="1177015">
                  <a:moveTo>
                    <a:pt x="1258349" y="1177015"/>
                  </a:moveTo>
                  <a:lnTo>
                    <a:pt x="0" y="0"/>
                  </a:lnTo>
                  <a:lnTo>
                    <a:pt x="1651314" y="1176709"/>
                  </a:lnTo>
                  <a:lnTo>
                    <a:pt x="1258349" y="1177015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accent5">
                    <a:lumMod val="10000"/>
                  </a:schemeClr>
                </a:gs>
              </a:gsLst>
              <a:lin ang="162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FB97019F-B3BD-40E4-896C-67A7BD682318}"/>
              </a:ext>
            </a:extLst>
          </p:cNvPr>
          <p:cNvGrpSpPr/>
          <p:nvPr/>
        </p:nvGrpSpPr>
        <p:grpSpPr>
          <a:xfrm flipH="1">
            <a:off x="3904574" y="3153943"/>
            <a:ext cx="1945242" cy="753796"/>
            <a:chOff x="4726118" y="1987706"/>
            <a:chExt cx="2665317" cy="753796"/>
          </a:xfrm>
        </p:grpSpPr>
        <p:sp>
          <p:nvSpPr>
            <p:cNvPr id="126" name="Right Arrow 57">
              <a:extLst>
                <a:ext uri="{FF2B5EF4-FFF2-40B4-BE49-F238E27FC236}">
                  <a16:creationId xmlns:a16="http://schemas.microsoft.com/office/drawing/2014/main" id="{50DCA5A7-7B24-4C17-ADD7-F4EC69E448A0}"/>
                </a:ext>
              </a:extLst>
            </p:cNvPr>
            <p:cNvSpPr/>
            <p:nvPr/>
          </p:nvSpPr>
          <p:spPr>
            <a:xfrm>
              <a:off x="5869620" y="1987706"/>
              <a:ext cx="1521815" cy="753796"/>
            </a:xfrm>
            <a:prstGeom prst="rightArrow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27" name="Isosceles Triangle 29">
              <a:extLst>
                <a:ext uri="{FF2B5EF4-FFF2-40B4-BE49-F238E27FC236}">
                  <a16:creationId xmlns:a16="http://schemas.microsoft.com/office/drawing/2014/main" id="{A0925FE4-9C8A-456A-9048-A08689603F00}"/>
                </a:ext>
              </a:extLst>
            </p:cNvPr>
            <p:cNvSpPr/>
            <p:nvPr/>
          </p:nvSpPr>
          <p:spPr>
            <a:xfrm rot="16200000">
              <a:off x="5114090" y="1788914"/>
              <a:ext cx="372495" cy="1148439"/>
            </a:xfrm>
            <a:custGeom>
              <a:avLst/>
              <a:gdLst>
                <a:gd name="connsiteX0" fmla="*/ 0 w 389393"/>
                <a:gd name="connsiteY0" fmla="*/ 1077005 h 1077005"/>
                <a:gd name="connsiteX1" fmla="*/ 0 w 389393"/>
                <a:gd name="connsiteY1" fmla="*/ 0 h 1077005"/>
                <a:gd name="connsiteX2" fmla="*/ 389393 w 389393"/>
                <a:gd name="connsiteY2" fmla="*/ 1077005 h 1077005"/>
                <a:gd name="connsiteX3" fmla="*/ 0 w 389393"/>
                <a:gd name="connsiteY3" fmla="*/ 1077005 h 1077005"/>
                <a:gd name="connsiteX0" fmla="*/ 781050 w 1170443"/>
                <a:gd name="connsiteY0" fmla="*/ 943655 h 943655"/>
                <a:gd name="connsiteX1" fmla="*/ 0 w 1170443"/>
                <a:gd name="connsiteY1" fmla="*/ 0 h 943655"/>
                <a:gd name="connsiteX2" fmla="*/ 1170443 w 1170443"/>
                <a:gd name="connsiteY2" fmla="*/ 943655 h 943655"/>
                <a:gd name="connsiteX3" fmla="*/ 781050 w 1170443"/>
                <a:gd name="connsiteY3" fmla="*/ 943655 h 943655"/>
                <a:gd name="connsiteX0" fmla="*/ 776026 w 1170443"/>
                <a:gd name="connsiteY0" fmla="*/ 948417 h 948417"/>
                <a:gd name="connsiteX1" fmla="*/ 0 w 1170443"/>
                <a:gd name="connsiteY1" fmla="*/ 0 h 948417"/>
                <a:gd name="connsiteX2" fmla="*/ 1170443 w 1170443"/>
                <a:gd name="connsiteY2" fmla="*/ 943655 h 948417"/>
                <a:gd name="connsiteX3" fmla="*/ 776026 w 1170443"/>
                <a:gd name="connsiteY3" fmla="*/ 948417 h 948417"/>
                <a:gd name="connsiteX0" fmla="*/ 776026 w 1170443"/>
                <a:gd name="connsiteY0" fmla="*/ 948417 h 952860"/>
                <a:gd name="connsiteX1" fmla="*/ 0 w 1170443"/>
                <a:gd name="connsiteY1" fmla="*/ 0 h 952860"/>
                <a:gd name="connsiteX2" fmla="*/ 1170443 w 1170443"/>
                <a:gd name="connsiteY2" fmla="*/ 952860 h 952860"/>
                <a:gd name="connsiteX3" fmla="*/ 776026 w 1170443"/>
                <a:gd name="connsiteY3" fmla="*/ 948417 h 952860"/>
                <a:gd name="connsiteX0" fmla="*/ 776026 w 1163968"/>
                <a:gd name="connsiteY0" fmla="*/ 948417 h 952863"/>
                <a:gd name="connsiteX1" fmla="*/ 0 w 1163968"/>
                <a:gd name="connsiteY1" fmla="*/ 0 h 952863"/>
                <a:gd name="connsiteX2" fmla="*/ 1163968 w 1163968"/>
                <a:gd name="connsiteY2" fmla="*/ 952863 h 952863"/>
                <a:gd name="connsiteX3" fmla="*/ 776026 w 1163968"/>
                <a:gd name="connsiteY3" fmla="*/ 948417 h 952863"/>
                <a:gd name="connsiteX0" fmla="*/ 776026 w 1168993"/>
                <a:gd name="connsiteY0" fmla="*/ 948417 h 955244"/>
                <a:gd name="connsiteX1" fmla="*/ 0 w 1168993"/>
                <a:gd name="connsiteY1" fmla="*/ 0 h 955244"/>
                <a:gd name="connsiteX2" fmla="*/ 1168993 w 1168993"/>
                <a:gd name="connsiteY2" fmla="*/ 955244 h 955244"/>
                <a:gd name="connsiteX3" fmla="*/ 776026 w 1168993"/>
                <a:gd name="connsiteY3" fmla="*/ 948417 h 955244"/>
                <a:gd name="connsiteX0" fmla="*/ 776026 w 1161456"/>
                <a:gd name="connsiteY0" fmla="*/ 948417 h 948417"/>
                <a:gd name="connsiteX1" fmla="*/ 0 w 1161456"/>
                <a:gd name="connsiteY1" fmla="*/ 0 h 948417"/>
                <a:gd name="connsiteX2" fmla="*/ 1161456 w 1161456"/>
                <a:gd name="connsiteY2" fmla="*/ 945719 h 948417"/>
                <a:gd name="connsiteX3" fmla="*/ 776026 w 1161456"/>
                <a:gd name="connsiteY3" fmla="*/ 948417 h 948417"/>
                <a:gd name="connsiteX0" fmla="*/ 776026 w 1168992"/>
                <a:gd name="connsiteY0" fmla="*/ 948417 h 950484"/>
                <a:gd name="connsiteX1" fmla="*/ 0 w 1168992"/>
                <a:gd name="connsiteY1" fmla="*/ 0 h 950484"/>
                <a:gd name="connsiteX2" fmla="*/ 1168992 w 1168992"/>
                <a:gd name="connsiteY2" fmla="*/ 950484 h 950484"/>
                <a:gd name="connsiteX3" fmla="*/ 776026 w 1168992"/>
                <a:gd name="connsiteY3" fmla="*/ 948417 h 950484"/>
                <a:gd name="connsiteX0" fmla="*/ 776026 w 1176528"/>
                <a:gd name="connsiteY0" fmla="*/ 948417 h 950487"/>
                <a:gd name="connsiteX1" fmla="*/ 0 w 1176528"/>
                <a:gd name="connsiteY1" fmla="*/ 0 h 950487"/>
                <a:gd name="connsiteX2" fmla="*/ 1176528 w 1176528"/>
                <a:gd name="connsiteY2" fmla="*/ 950487 h 950487"/>
                <a:gd name="connsiteX3" fmla="*/ 776026 w 1176528"/>
                <a:gd name="connsiteY3" fmla="*/ 948417 h 950487"/>
                <a:gd name="connsiteX0" fmla="*/ 776026 w 1168992"/>
                <a:gd name="connsiteY0" fmla="*/ 948417 h 950490"/>
                <a:gd name="connsiteX1" fmla="*/ 0 w 1168992"/>
                <a:gd name="connsiteY1" fmla="*/ 0 h 950490"/>
                <a:gd name="connsiteX2" fmla="*/ 1168992 w 1168992"/>
                <a:gd name="connsiteY2" fmla="*/ 950490 h 950490"/>
                <a:gd name="connsiteX3" fmla="*/ 776026 w 1168992"/>
                <a:gd name="connsiteY3" fmla="*/ 948417 h 950490"/>
                <a:gd name="connsiteX0" fmla="*/ 776026 w 1168991"/>
                <a:gd name="connsiteY0" fmla="*/ 948417 h 948417"/>
                <a:gd name="connsiteX1" fmla="*/ 0 w 1168991"/>
                <a:gd name="connsiteY1" fmla="*/ 0 h 948417"/>
                <a:gd name="connsiteX2" fmla="*/ 1168991 w 1168991"/>
                <a:gd name="connsiteY2" fmla="*/ 948111 h 948417"/>
                <a:gd name="connsiteX3" fmla="*/ 776026 w 1168991"/>
                <a:gd name="connsiteY3" fmla="*/ 948417 h 948417"/>
                <a:gd name="connsiteX0" fmla="*/ 0 w 392965"/>
                <a:gd name="connsiteY0" fmla="*/ 595989 h 595989"/>
                <a:gd name="connsiteX1" fmla="*/ 148430 w 392965"/>
                <a:gd name="connsiteY1" fmla="*/ 0 h 595989"/>
                <a:gd name="connsiteX2" fmla="*/ 392965 w 392965"/>
                <a:gd name="connsiteY2" fmla="*/ 595683 h 595989"/>
                <a:gd name="connsiteX3" fmla="*/ 0 w 392965"/>
                <a:gd name="connsiteY3" fmla="*/ 595989 h 595989"/>
                <a:gd name="connsiteX0" fmla="*/ 0 w 392965"/>
                <a:gd name="connsiteY0" fmla="*/ 1148439 h 1148439"/>
                <a:gd name="connsiteX1" fmla="*/ 148430 w 392965"/>
                <a:gd name="connsiteY1" fmla="*/ 0 h 1148439"/>
                <a:gd name="connsiteX2" fmla="*/ 392965 w 392965"/>
                <a:gd name="connsiteY2" fmla="*/ 1148133 h 1148439"/>
                <a:gd name="connsiteX3" fmla="*/ 0 w 392965"/>
                <a:gd name="connsiteY3" fmla="*/ 1148439 h 114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2965" h="1148439">
                  <a:moveTo>
                    <a:pt x="0" y="1148439"/>
                  </a:moveTo>
                  <a:lnTo>
                    <a:pt x="148430" y="0"/>
                  </a:lnTo>
                  <a:lnTo>
                    <a:pt x="392965" y="1148133"/>
                  </a:lnTo>
                  <a:lnTo>
                    <a:pt x="0" y="1148439"/>
                  </a:lnTo>
                  <a:close/>
                </a:path>
              </a:pathLst>
            </a:custGeom>
            <a:gradFill>
              <a:gsLst>
                <a:gs pos="0">
                  <a:schemeClr val="accent3"/>
                </a:gs>
                <a:gs pos="50000">
                  <a:schemeClr val="accent3">
                    <a:lumMod val="10000"/>
                  </a:schemeClr>
                </a:gs>
                <a:gs pos="100000">
                  <a:schemeClr val="accent5">
                    <a:lumMod val="10000"/>
                  </a:schemeClr>
                </a:gs>
              </a:gsLst>
              <a:lin ang="162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</p:grpSp>
      <p:sp>
        <p:nvSpPr>
          <p:cNvPr id="129" name="TextBox 128">
            <a:extLst>
              <a:ext uri="{FF2B5EF4-FFF2-40B4-BE49-F238E27FC236}">
                <a16:creationId xmlns:a16="http://schemas.microsoft.com/office/drawing/2014/main" id="{51BF8486-CBFC-4C35-B12E-A2C15B8BAF0E}"/>
              </a:ext>
            </a:extLst>
          </p:cNvPr>
          <p:cNvSpPr txBox="1"/>
          <p:nvPr/>
        </p:nvSpPr>
        <p:spPr>
          <a:xfrm>
            <a:off x="8383947" y="1629893"/>
            <a:ext cx="34183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7A398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ea typeface="Arial Unicode MS"/>
                <a:cs typeface="Arial" pitchFamily="34" charset="0"/>
              </a:rPr>
              <a:t>Статья 217. Система управления охраной труда у работодателя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7A398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ea typeface="Arial Unicode MS"/>
                <a:cs typeface="Arial" pitchFamily="34" charset="0"/>
              </a:rPr>
              <a:t>Статья 218. Профессиональные риски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07A398">
                  <a:lumMod val="75000"/>
                </a:srgbClr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4A1A9349-A1F5-419A-9A57-D01B961E43E7}"/>
              </a:ext>
            </a:extLst>
          </p:cNvPr>
          <p:cNvSpPr txBox="1"/>
          <p:nvPr/>
        </p:nvSpPr>
        <p:spPr>
          <a:xfrm>
            <a:off x="8410143" y="3248121"/>
            <a:ext cx="3082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BA200">
                    <a:lumMod val="7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219. Обучение по охране труда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BA200">
                  <a:lumMod val="75000"/>
                </a:srgbClr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52FD157D-CA02-486A-91F4-4B007929F457}"/>
              </a:ext>
            </a:extLst>
          </p:cNvPr>
          <p:cNvSpPr txBox="1"/>
          <p:nvPr/>
        </p:nvSpPr>
        <p:spPr>
          <a:xfrm>
            <a:off x="316060" y="2981339"/>
            <a:ext cx="33032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algn="r">
              <a:defRPr b="1">
                <a:solidFill>
                  <a:schemeClr val="accent3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90C221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ea typeface="Arial Unicode MS"/>
                <a:cs typeface="Arial" pitchFamily="34" charset="0"/>
              </a:rPr>
              <a:t>Статья 222. Обеспечение работников молоком, другими равноценными пищевыми продуктами, лечебно-профилактическим питанием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90C221">
                  <a:lumMod val="75000"/>
                </a:srgbClr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02CDC243-23D4-41CD-8E6E-E3E9E268861B}"/>
              </a:ext>
            </a:extLst>
          </p:cNvPr>
          <p:cNvSpPr txBox="1"/>
          <p:nvPr/>
        </p:nvSpPr>
        <p:spPr>
          <a:xfrm>
            <a:off x="412973" y="4649169"/>
            <a:ext cx="31897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Arial Unicode MS"/>
                <a:cs typeface="Arial" pitchFamily="34" charset="0"/>
              </a:rPr>
              <a:t>Статья 221. Обеспечение работников средствами</a:t>
            </a:r>
            <a:b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Arial Unicode MS"/>
                <a:cs typeface="Arial" pitchFamily="34" charset="0"/>
              </a:rPr>
            </a:b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Arial Unicode MS"/>
                <a:cs typeface="Arial" pitchFamily="34" charset="0"/>
              </a:rPr>
              <a:t>индивидуальной защиты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0FBF72E0-7412-409D-AD68-075DBB334723}"/>
              </a:ext>
            </a:extLst>
          </p:cNvPr>
          <p:cNvSpPr txBox="1"/>
          <p:nvPr/>
        </p:nvSpPr>
        <p:spPr>
          <a:xfrm>
            <a:off x="8410143" y="4449115"/>
            <a:ext cx="3427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220. Медицинские осмотры некоторых категорий работников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69FDD62A-1B09-4F09-9D2E-5FFF4667583F}"/>
              </a:ext>
            </a:extLst>
          </p:cNvPr>
          <p:cNvSpPr txBox="1"/>
          <p:nvPr/>
        </p:nvSpPr>
        <p:spPr>
          <a:xfrm>
            <a:off x="4384951" y="836868"/>
            <a:ext cx="31232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224. Комитеты (комиссии) по охране труда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A2DF6D78-8223-477A-B64F-DDCF4972B4EB}"/>
              </a:ext>
            </a:extLst>
          </p:cNvPr>
          <p:cNvSpPr txBox="1"/>
          <p:nvPr/>
        </p:nvSpPr>
        <p:spPr>
          <a:xfrm>
            <a:off x="426219" y="1629893"/>
            <a:ext cx="3082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223. Служба охраны труда у работодателя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152" name="Rounded Rectangle 102">
            <a:extLst>
              <a:ext uri="{FF2B5EF4-FFF2-40B4-BE49-F238E27FC236}">
                <a16:creationId xmlns:a16="http://schemas.microsoft.com/office/drawing/2014/main" id="{2AA37564-FA0E-4F49-9C41-2D3C02E45EFA}"/>
              </a:ext>
            </a:extLst>
          </p:cNvPr>
          <p:cNvSpPr/>
          <p:nvPr/>
        </p:nvSpPr>
        <p:spPr>
          <a:xfrm rot="18900000">
            <a:off x="5511735" y="3025631"/>
            <a:ext cx="1010420" cy="1010420"/>
          </a:xfrm>
          <a:prstGeom prst="roundRect">
            <a:avLst>
              <a:gd name="adj" fmla="val 1561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59" name="Left Arrow 1">
            <a:extLst>
              <a:ext uri="{FF2B5EF4-FFF2-40B4-BE49-F238E27FC236}">
                <a16:creationId xmlns:a16="http://schemas.microsoft.com/office/drawing/2014/main" id="{3B53D5D7-1C4A-4A26-BC12-7ABA66FD82E1}"/>
              </a:ext>
            </a:extLst>
          </p:cNvPr>
          <p:cNvSpPr>
            <a:spLocks noChangeAspect="1"/>
          </p:cNvSpPr>
          <p:nvPr/>
        </p:nvSpPr>
        <p:spPr>
          <a:xfrm>
            <a:off x="5687245" y="3188761"/>
            <a:ext cx="645721" cy="628487"/>
          </a:xfrm>
          <a:custGeom>
            <a:avLst/>
            <a:gdLst/>
            <a:ahLst/>
            <a:cxnLst/>
            <a:rect l="l" t="t" r="r" b="b"/>
            <a:pathLst>
              <a:path w="3306630" h="3218379">
                <a:moveTo>
                  <a:pt x="0" y="2085651"/>
                </a:moveTo>
                <a:cubicBezTo>
                  <a:pt x="253919" y="2342528"/>
                  <a:pt x="881542" y="2297196"/>
                  <a:pt x="1388167" y="2271654"/>
                </a:cubicBezTo>
                <a:lnTo>
                  <a:pt x="1417952" y="2988872"/>
                </a:lnTo>
                <a:lnTo>
                  <a:pt x="717647" y="2950294"/>
                </a:lnTo>
                <a:cubicBezTo>
                  <a:pt x="467617" y="2928101"/>
                  <a:pt x="217417" y="2555860"/>
                  <a:pt x="0" y="2085651"/>
                </a:cubicBezTo>
                <a:close/>
                <a:moveTo>
                  <a:pt x="1969797" y="2019847"/>
                </a:moveTo>
                <a:lnTo>
                  <a:pt x="1969797" y="2274913"/>
                </a:lnTo>
                <a:lnTo>
                  <a:pt x="2657809" y="2274913"/>
                </a:lnTo>
                <a:cubicBezTo>
                  <a:pt x="2787205" y="2599270"/>
                  <a:pt x="2968360" y="2923626"/>
                  <a:pt x="2675062" y="2954686"/>
                </a:cubicBezTo>
                <a:lnTo>
                  <a:pt x="1969797" y="2963313"/>
                </a:lnTo>
                <a:lnTo>
                  <a:pt x="1969797" y="3218379"/>
                </a:lnTo>
                <a:lnTo>
                  <a:pt x="1429598" y="2619113"/>
                </a:lnTo>
                <a:close/>
                <a:moveTo>
                  <a:pt x="2961009" y="1275432"/>
                </a:moveTo>
                <a:lnTo>
                  <a:pt x="3277752" y="1901203"/>
                </a:lnTo>
                <a:cubicBezTo>
                  <a:pt x="3383548" y="2128832"/>
                  <a:pt x="3186278" y="2531632"/>
                  <a:pt x="2887773" y="2955026"/>
                </a:cubicBezTo>
                <a:cubicBezTo>
                  <a:pt x="2983276" y="2606687"/>
                  <a:pt x="2630206" y="2085815"/>
                  <a:pt x="2354773" y="1659836"/>
                </a:cubicBezTo>
                <a:close/>
                <a:moveTo>
                  <a:pt x="1019997" y="990789"/>
                </a:moveTo>
                <a:lnTo>
                  <a:pt x="1268877" y="1758248"/>
                </a:lnTo>
                <a:lnTo>
                  <a:pt x="1047983" y="1630715"/>
                </a:lnTo>
                <a:lnTo>
                  <a:pt x="703977" y="2226552"/>
                </a:lnTo>
                <a:cubicBezTo>
                  <a:pt x="358378" y="2176433"/>
                  <a:pt x="-13100" y="2171140"/>
                  <a:pt x="106650" y="1901606"/>
                </a:cubicBezTo>
                <a:lnTo>
                  <a:pt x="451811" y="1286515"/>
                </a:lnTo>
                <a:lnTo>
                  <a:pt x="230918" y="1158982"/>
                </a:lnTo>
                <a:close/>
                <a:moveTo>
                  <a:pt x="2174825" y="119764"/>
                </a:moveTo>
                <a:cubicBezTo>
                  <a:pt x="2220451" y="119103"/>
                  <a:pt x="2264887" y="143875"/>
                  <a:pt x="2308274" y="203493"/>
                </a:cubicBezTo>
                <a:lnTo>
                  <a:pt x="2668377" y="809957"/>
                </a:lnTo>
                <a:lnTo>
                  <a:pt x="2889271" y="682424"/>
                </a:lnTo>
                <a:lnTo>
                  <a:pt x="2640391" y="1449883"/>
                </a:lnTo>
                <a:lnTo>
                  <a:pt x="1851312" y="1281690"/>
                </a:lnTo>
                <a:lnTo>
                  <a:pt x="2072206" y="1154157"/>
                </a:lnTo>
                <a:lnTo>
                  <a:pt x="1728200" y="558321"/>
                </a:lnTo>
                <a:cubicBezTo>
                  <a:pt x="1890352" y="352642"/>
                  <a:pt x="2037947" y="121750"/>
                  <a:pt x="2174825" y="119764"/>
                </a:cubicBezTo>
                <a:close/>
                <a:moveTo>
                  <a:pt x="1831774" y="30"/>
                </a:moveTo>
                <a:cubicBezTo>
                  <a:pt x="1948530" y="539"/>
                  <a:pt x="2073232" y="7407"/>
                  <a:pt x="2202212" y="19111"/>
                </a:cubicBezTo>
                <a:cubicBezTo>
                  <a:pt x="1852790" y="110572"/>
                  <a:pt x="1578238" y="676776"/>
                  <a:pt x="1347045" y="1128297"/>
                </a:cubicBezTo>
                <a:lnTo>
                  <a:pt x="711024" y="795483"/>
                </a:lnTo>
                <a:lnTo>
                  <a:pt x="1094586" y="208291"/>
                </a:lnTo>
                <a:cubicBezTo>
                  <a:pt x="1202761" y="54213"/>
                  <a:pt x="1481508" y="-1496"/>
                  <a:pt x="1831774" y="3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899069F-FB4C-4F1A-AE48-D49B6C34E3A7}"/>
              </a:ext>
            </a:extLst>
          </p:cNvPr>
          <p:cNvSpPr txBox="1"/>
          <p:nvPr/>
        </p:nvSpPr>
        <p:spPr>
          <a:xfrm>
            <a:off x="3852660" y="5495392"/>
            <a:ext cx="44866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225. Финансирование мероприятий по улучшению условий и охраны труда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32" name="Text Placeholder 52">
            <a:extLst>
              <a:ext uri="{FF2B5EF4-FFF2-40B4-BE49-F238E27FC236}">
                <a16:creationId xmlns:a16="http://schemas.microsoft.com/office/drawing/2014/main" id="{587CEBCD-AB6A-46FA-9E76-E36A0E7CDB74}"/>
              </a:ext>
            </a:extLst>
          </p:cNvPr>
          <p:cNvSpPr txBox="1">
            <a:spLocks/>
          </p:cNvSpPr>
          <p:nvPr/>
        </p:nvSpPr>
        <p:spPr>
          <a:xfrm>
            <a:off x="1" y="6596527"/>
            <a:ext cx="12192000" cy="335358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81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331896" y="2136338"/>
            <a:ext cx="609460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8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Статья 217. Система управления охраной труда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18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Примерное положение о системе управления охраной труда</a:t>
            </a: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 утверждается </a:t>
            </a:r>
            <a:r>
              <a:rPr lang="ru-RU" sz="1800" b="1" u="sng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федеральным органом исполнительной власти</a:t>
            </a: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, осуществляющим функции по выработке и реализации государственной политики и нормативно-правовому регулированию в сфере труда, с учетом мнения Российской трехсторонней комиссии по регулированию социально-трудовых отношений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rial Unicode MS"/>
              <a:cs typeface="+mn-cs"/>
            </a:endParaRPr>
          </a:p>
        </p:txBody>
      </p:sp>
      <p:pic>
        <p:nvPicPr>
          <p:cNvPr id="6" name="Рисунок 5" descr="Изображение выглядит как текст, здание, внешний, знак&#10;&#10;Автоматически созданное описание">
            <a:extLst>
              <a:ext uri="{FF2B5EF4-FFF2-40B4-BE49-F238E27FC236}">
                <a16:creationId xmlns:a16="http://schemas.microsoft.com/office/drawing/2014/main" id="{7B8EE1A0-C894-4BC8-89A4-F5994313A935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656952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138948" y="1997839"/>
            <a:ext cx="663096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marR="0"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b="1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r>
              <a:rPr lang="ru-RU" dirty="0"/>
              <a:t>Статья 218. Профессиональные риски</a:t>
            </a:r>
          </a:p>
          <a:p>
            <a:r>
              <a:rPr lang="ru-RU" dirty="0"/>
              <a:t>Рекомендации по выбору методов оценки уровней профессиональных рисков и по снижению уровней таких рисков</a:t>
            </a:r>
            <a:r>
              <a:rPr lang="ru-RU" b="0" dirty="0"/>
              <a:t> утверждаются </a:t>
            </a:r>
            <a:r>
              <a:rPr lang="ru-RU" u="sng" dirty="0"/>
              <a:t>федеральным органом исполнительной власти</a:t>
            </a:r>
            <a:r>
              <a:rPr lang="ru-RU" b="0" dirty="0"/>
              <a:t>, осуществляющим функции по выработке и реализации государственной политики и нормативно-правовому регулированию в сфере труда </a:t>
            </a:r>
            <a:r>
              <a:rPr lang="ru-RU" sz="1800" b="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 учетом мнения Российской трехсторонней комиссии по регулированию социально-трудовых отношений</a:t>
            </a:r>
            <a:endParaRPr lang="ko-KR" altLang="en-US" b="0" dirty="0"/>
          </a:p>
        </p:txBody>
      </p:sp>
      <p:pic>
        <p:nvPicPr>
          <p:cNvPr id="6" name="Рисунок 5" descr="Изображение выглядит как текст, здание, внешний, знак&#10;&#10;Автоматически созданное описание">
            <a:extLst>
              <a:ext uri="{FF2B5EF4-FFF2-40B4-BE49-F238E27FC236}">
                <a16:creationId xmlns:a16="http://schemas.microsoft.com/office/drawing/2014/main" id="{7B8EE1A0-C894-4BC8-89A4-F5994313A935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76014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273173" y="1997839"/>
            <a:ext cx="609460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marR="0"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b="1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r>
              <a:rPr lang="ru-RU" dirty="0"/>
              <a:t>Статья 218</a:t>
            </a:r>
          </a:p>
          <a:p>
            <a:r>
              <a:rPr lang="ru-RU" sz="1800" dirty="0">
                <a:effectLst/>
                <a:ea typeface="Times New Roman" panose="02020603050405020304" pitchFamily="18" charset="0"/>
              </a:rPr>
              <a:t>Рекомендации по классификации, обнаружению, распознаванию и описанию опасностей </a:t>
            </a:r>
            <a:r>
              <a:rPr lang="ru-RU" sz="1800" b="0" dirty="0">
                <a:effectLst/>
                <a:ea typeface="Times New Roman" panose="02020603050405020304" pitchFamily="18" charset="0"/>
              </a:rPr>
              <a:t>утверждаются</a:t>
            </a:r>
            <a:r>
              <a:rPr lang="ru-RU" sz="1800" dirty="0">
                <a:effectLst/>
                <a:ea typeface="Times New Roman" panose="02020603050405020304" pitchFamily="18" charset="0"/>
              </a:rPr>
              <a:t> </a:t>
            </a:r>
            <a:r>
              <a:rPr lang="ru-RU" sz="1800" u="sng" dirty="0">
                <a:effectLst/>
                <a:ea typeface="Times New Roman" panose="02020603050405020304" pitchFamily="18" charset="0"/>
              </a:rPr>
              <a:t>федеральным органом исполнительной власти</a:t>
            </a:r>
            <a:r>
              <a:rPr lang="ru-RU" sz="1800" b="0" dirty="0">
                <a:effectLst/>
                <a:ea typeface="Times New Roman" panose="02020603050405020304" pitchFamily="18" charset="0"/>
              </a:rPr>
              <a:t>, осуществляющим функции по выработке и реализации государственной политики и нормативно-правовому регулированию в сфере труда </a:t>
            </a:r>
            <a:r>
              <a:rPr lang="ru-RU" sz="1800" b="0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с учетом мнения Российской трехсторонней комиссии по регулированию социально-трудовых отношений</a:t>
            </a:r>
            <a:endParaRPr lang="ko-KR" altLang="en-US" b="0" dirty="0"/>
          </a:p>
        </p:txBody>
      </p:sp>
      <p:pic>
        <p:nvPicPr>
          <p:cNvPr id="6" name="Рисунок 5" descr="Изображение выглядит как текст, здание, внешний, знак&#10;&#10;Автоматически созданное описание">
            <a:extLst>
              <a:ext uri="{FF2B5EF4-FFF2-40B4-BE49-F238E27FC236}">
                <a16:creationId xmlns:a16="http://schemas.microsoft.com/office/drawing/2014/main" id="{7B8EE1A0-C894-4BC8-89A4-F5994313A935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776584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D6908497-0028-41E1-9ADC-C46BD8D25318}"/>
              </a:ext>
            </a:extLst>
          </p:cNvPr>
          <p:cNvSpPr/>
          <p:nvPr/>
        </p:nvSpPr>
        <p:spPr>
          <a:xfrm>
            <a:off x="6702786" y="203676"/>
            <a:ext cx="53689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Нормы бесплатной выдачи средств индивидуальной защиты и смывающих средств работникам устанавливаются работодателем на основании единых Типовых норм выдачи средств индивидуальной защиты и смывающих средств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 учетом результатов специальной оценки условий труда, результатов оценки профессиональных рисков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, мнения выборного органа первичной профсоюзной организации или иного уполномоченного представительного органа работников (при наличии).</a:t>
            </a:r>
          </a:p>
        </p:txBody>
      </p:sp>
      <p:sp>
        <p:nvSpPr>
          <p:cNvPr id="8" name="직사각형 2">
            <a:extLst>
              <a:ext uri="{FF2B5EF4-FFF2-40B4-BE49-F238E27FC236}">
                <a16:creationId xmlns:a16="http://schemas.microsoft.com/office/drawing/2014/main" id="{42F95D4A-0E5D-484A-BF86-FA850D9ECDB8}"/>
              </a:ext>
            </a:extLst>
          </p:cNvPr>
          <p:cNvSpPr/>
          <p:nvPr/>
        </p:nvSpPr>
        <p:spPr>
          <a:xfrm>
            <a:off x="410168" y="1218009"/>
            <a:ext cx="518528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Статья 220. Обеспечение работников средствами</a:t>
            </a:r>
            <a:b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</a:b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индивидуальной защиты</a:t>
            </a:r>
            <a:endParaRPr kumimoji="0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595B94-4FF8-4D7F-83B5-6216DFEF2605}"/>
              </a:ext>
            </a:extLst>
          </p:cNvPr>
          <p:cNvSpPr txBox="1"/>
          <p:nvPr/>
        </p:nvSpPr>
        <p:spPr>
          <a:xfrm>
            <a:off x="410168" y="3104671"/>
            <a:ext cx="53395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t>Для защиты от воздействия вредных и (или) опасных факторов производственной среды и (или) загрязнения, а также на работах, выполняемых в особых температурных условиях, работникам бесплатно выдаются средства индивидуальной защиты и смывающие средства, прошедшие подтверждение соответствия в порядке, установленном законодательством Российской Федерации о техническом регулировании.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86C942-9F56-46C3-9670-D53B9623D69A}"/>
              </a:ext>
            </a:extLst>
          </p:cNvPr>
          <p:cNvPicPr>
            <a:picLocks noGrp="1" noChangeAspect="1"/>
          </p:cNvPicPr>
          <p:nvPr>
            <p:ph type="pic" sz="quarter" idx="6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5" r="1237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71468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0" y="1997839"/>
            <a:ext cx="690131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marR="0"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b="1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r>
              <a:rPr lang="ru-RU" sz="1600" dirty="0">
                <a:effectLst/>
              </a:rPr>
              <a:t>Статья 221. Обеспечение работников  средствами индивидуальной защиты</a:t>
            </a:r>
          </a:p>
          <a:p>
            <a:endParaRPr lang="ru-RU" sz="1600" b="0" dirty="0">
              <a:effectLst/>
            </a:endParaRPr>
          </a:p>
          <a:p>
            <a:r>
              <a:rPr lang="ru-RU" sz="1600" dirty="0">
                <a:effectLst/>
              </a:rPr>
              <a:t>Правила</a:t>
            </a:r>
            <a:r>
              <a:rPr lang="ru-RU" sz="1600" b="0" dirty="0">
                <a:effectLst/>
              </a:rPr>
              <a:t> обеспечения работников средствами индивидуальной защиты и смывающими средствами, а также единые </a:t>
            </a:r>
            <a:r>
              <a:rPr lang="ru-RU" sz="1600" dirty="0">
                <a:effectLst/>
              </a:rPr>
              <a:t>Типовые нормы выдачи </a:t>
            </a:r>
            <a:r>
              <a:rPr lang="ru-RU" sz="1600" b="0" dirty="0">
                <a:effectLst/>
              </a:rPr>
              <a:t>средств индивидуальной защиты и смывающих средств </a:t>
            </a:r>
            <a:r>
              <a:rPr lang="ru-RU" sz="1600" u="sng" dirty="0">
                <a:effectLst/>
              </a:rPr>
              <a:t>устанавливаются федеральным органом исполнительной власти</a:t>
            </a:r>
            <a:r>
              <a:rPr lang="ru-RU" sz="1600" b="0" dirty="0">
                <a:effectLst/>
              </a:rPr>
              <a:t>, осуществляющим функции по выработке и реализации государственной политики и нормативно-правовому регулированию в сфере труда, с учетом мнения Российской трехсторонней комиссии по регулированию социально-трудовых отношений</a:t>
            </a:r>
            <a:endParaRPr lang="ko-KR" altLang="en-US" sz="1600" b="0" dirty="0"/>
          </a:p>
        </p:txBody>
      </p:sp>
      <p:pic>
        <p:nvPicPr>
          <p:cNvPr id="6" name="Рисунок 5" descr="Изображение выглядит как текст, здание, внешний, знак&#10;&#10;Автоматически созданное описание">
            <a:extLst>
              <a:ext uri="{FF2B5EF4-FFF2-40B4-BE49-F238E27FC236}">
                <a16:creationId xmlns:a16="http://schemas.microsoft.com/office/drawing/2014/main" id="{7B8EE1A0-C894-4BC8-89A4-F5994313A935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01677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2">
            <a:extLst>
              <a:ext uri="{FF2B5EF4-FFF2-40B4-BE49-F238E27FC236}">
                <a16:creationId xmlns:a16="http://schemas.microsoft.com/office/drawing/2014/main" id="{42F95D4A-0E5D-484A-BF86-FA850D9ECDB8}"/>
              </a:ext>
            </a:extLst>
          </p:cNvPr>
          <p:cNvSpPr/>
          <p:nvPr/>
        </p:nvSpPr>
        <p:spPr>
          <a:xfrm>
            <a:off x="301111" y="1198784"/>
            <a:ext cx="59319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Статья 223.	Служба охраны труда у работодателя</a:t>
            </a:r>
            <a:endParaRPr kumimoji="0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rial Unicode MS"/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595B94-4FF8-4D7F-83B5-6216DFEF2605}"/>
              </a:ext>
            </a:extLst>
          </p:cNvPr>
          <p:cNvSpPr txBox="1"/>
          <p:nvPr/>
        </p:nvSpPr>
        <p:spPr>
          <a:xfrm>
            <a:off x="301111" y="2242896"/>
            <a:ext cx="533950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При отсутствии у работодателя, указанного в части второй настоящей статьи,</a:t>
            </a:r>
            <a:r>
              <a:rPr lang="ru-RU" sz="18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службы охраны труда, </a:t>
            </a:r>
            <a:r>
              <a:rPr lang="ru-RU" sz="1800" b="1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специалиста по охране труда, имеющего соответствующее образование</a:t>
            </a: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, их функции осуществляют работодатель - индивидуальный предприниматель (лично), руководитель организации, другой уполномоченный работодателем работник либо организация или индивидуальный предприниматель, оказывающие услуги в области охраны труда, привлекаемые работодателем </a:t>
            </a:r>
            <a:b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rPr>
              <a:t>по гражданско-правовому договору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rial Unicode MS"/>
              <a:cs typeface="+mn-cs"/>
            </a:endParaRPr>
          </a:p>
        </p:txBody>
      </p:sp>
      <p:pic>
        <p:nvPicPr>
          <p:cNvPr id="6" name="Рисунок 5" descr="Изображение выглядит как человек, шляпа, одежда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69BBF5D6-C3C8-464F-B910-217F99643922}"/>
              </a:ext>
            </a:extLst>
          </p:cNvPr>
          <p:cNvPicPr>
            <a:picLocks noGrp="1" noChangeAspect="1"/>
          </p:cNvPicPr>
          <p:nvPr>
            <p:ph type="pic" sz="quarter" idx="6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03" b="205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239618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0649C9-2D08-4402-8978-C132E1AAA8C6}"/>
              </a:ext>
            </a:extLst>
          </p:cNvPr>
          <p:cNvSpPr txBox="1"/>
          <p:nvPr/>
        </p:nvSpPr>
        <p:spPr>
          <a:xfrm>
            <a:off x="100668" y="2190786"/>
            <a:ext cx="690131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 marR="0"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 b="1">
                <a:solidFill>
                  <a:schemeClr val="bg1"/>
                </a:solidFill>
                <a:effectLst/>
                <a:latin typeface="+mj-lt"/>
                <a:ea typeface="Times New Roman" panose="02020603050405020304" pitchFamily="18" charset="0"/>
              </a:defRPr>
            </a:lvl1pPr>
          </a:lstStyle>
          <a:p>
            <a:pPr indent="-989965" algn="ctr"/>
            <a:r>
              <a:rPr lang="ru-RU" sz="2400" dirty="0">
                <a:effectLst/>
                <a:ea typeface="Times New Roman" panose="02020603050405020304" pitchFamily="18" charset="0"/>
              </a:rPr>
              <a:t>Об утверждении Рекомендаций по структуре службы охраны труда в организации и численности работников службы охраны труда</a:t>
            </a:r>
            <a:endParaRPr lang="ko-KR" altLang="en-US" sz="2400" b="0" dirty="0"/>
          </a:p>
        </p:txBody>
      </p:sp>
      <p:pic>
        <p:nvPicPr>
          <p:cNvPr id="6" name="Рисунок 5" descr="Изображение выглядит как текст, здание, внешний, знак&#10;&#10;Автоматически созданное описание">
            <a:extLst>
              <a:ext uri="{FF2B5EF4-FFF2-40B4-BE49-F238E27FC236}">
                <a16:creationId xmlns:a16="http://schemas.microsoft.com/office/drawing/2014/main" id="{7B8EE1A0-C894-4BC8-89A4-F5994313A935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129995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4C5D9C3F-A5D9-4F62-A352-C776C444FFC2}"/>
              </a:ext>
            </a:extLst>
          </p:cNvPr>
          <p:cNvSpPr txBox="1"/>
          <p:nvPr/>
        </p:nvSpPr>
        <p:spPr>
          <a:xfrm>
            <a:off x="0" y="0"/>
            <a:ext cx="12192000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C1334DDE-735A-48BF-A7D4-E8AC1BCBF34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1" r="17631"/>
          <a:stretch>
            <a:fillRect/>
          </a:stretch>
        </p:blipFill>
        <p:spPr/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3EB7CE3-5DF1-420D-80D8-A408DCF1FFB1}"/>
              </a:ext>
            </a:extLst>
          </p:cNvPr>
          <p:cNvSpPr txBox="1"/>
          <p:nvPr/>
        </p:nvSpPr>
        <p:spPr>
          <a:xfrm>
            <a:off x="102160" y="723275"/>
            <a:ext cx="8076134" cy="5588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68580" lvl="0" indent="-342900"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Общие положения</a:t>
            </a:r>
          </a:p>
          <a:p>
            <a:pPr marL="342900" marR="68580" indent="-342900"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Организация труда</a:t>
            </a:r>
            <a:endParaRPr lang="ru-RU" sz="1400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68580" indent="-342900"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Определение структуры службы охраны труда</a:t>
            </a:r>
            <a:endParaRPr lang="ru-RU" sz="1400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68580" indent="-342900"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romanUcPeriod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Определение нормативной численности работников службы охраны труда</a:t>
            </a: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Обеспечение функционирования системы управления охраной труда, проведение консультаций и координация по вопросам охраны труда, планирование мероприятий по охране труда</a:t>
            </a: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Составление отчетности по установленным формам, ведение документированной информации по охране труда у работодателя</a:t>
            </a:r>
            <a:endParaRPr lang="ru-RU" sz="14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</a:endParaRP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Контроль за соблюдением законодательных и иных нормативных правовых актов по охране труда у работодателя и в его структурных подразделениях</a:t>
            </a: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Участие в проведении специальной оценки условий труда, выявлении опасностей и управлении профессиональными рисками на рабочих местах</a:t>
            </a:r>
            <a:endParaRPr lang="ru-RU" sz="14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</a:endParaRP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Обеспечение и координация проведения оперативного контроля за состоянием охраны труда у работодателя и в его структурных</a:t>
            </a:r>
            <a:r>
              <a:rPr lang="ru-RU" sz="1400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подразделениях</a:t>
            </a: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Участие в расследовании и учете несчастных случаев, микроповреждений (микротравм)</a:t>
            </a: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Подготовка и организация проведения инструктажей, обучения и проверки знаний требований охраны труда у работодателя</a:t>
            </a:r>
            <a:endParaRPr lang="ru-RU" sz="14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</a:endParaRPr>
          </a:p>
          <a:p>
            <a:pPr marL="342900" marR="68580" lvl="0" indent="-342900" algn="ctr">
              <a:buFont typeface="Wingdings" panose="05000000000000000000" pitchFamily="2" charset="2"/>
              <a:buChar char="ü"/>
            </a:pPr>
            <a:r>
              <a:rPr lang="ru-RU" sz="14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Участие в реализации мероприятий, направленных на улучшение условий труда у работодателя; организация информационных мероприятий по охране труда</a:t>
            </a:r>
          </a:p>
          <a:p>
            <a:pPr marR="68580"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4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V</a:t>
            </a:r>
            <a:r>
              <a:rPr lang="ru-RU" sz="14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.</a:t>
            </a:r>
            <a:r>
              <a:rPr lang="en-US" sz="14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14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Методика расчета численности работников службы охраны труда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013586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s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5463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Section Break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over and End Slide Master">
  <a:themeElements>
    <a:clrScheme name="ALLPPT-COLOR-A0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D2906"/>
      </a:accent1>
      <a:accent2>
        <a:srgbClr val="FD2906"/>
      </a:accent2>
      <a:accent3>
        <a:srgbClr val="FD2906"/>
      </a:accent3>
      <a:accent4>
        <a:srgbClr val="FD2906"/>
      </a:accent4>
      <a:accent5>
        <a:srgbClr val="FD2906"/>
      </a:accent5>
      <a:accent6>
        <a:srgbClr val="FD2906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1754</Words>
  <Application>Microsoft Office PowerPoint</Application>
  <PresentationFormat>Широкоэкранный</PresentationFormat>
  <Paragraphs>128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Wingdings</vt:lpstr>
      <vt:lpstr>Contents Slide Master</vt:lpstr>
      <vt:lpstr>Section Break Slide Master</vt:lpstr>
      <vt:lpstr>Cover and End Slide Master</vt:lpstr>
      <vt:lpstr>Презентация PowerPoint</vt:lpstr>
      <vt:lpstr>«В России за 10 лет меняется все,  за 200 лет — ничего» </vt:lpstr>
      <vt:lpstr>Презентация PowerPoint</vt:lpstr>
      <vt:lpstr>Лидерство руководства, распределение обязанностей и ответственности </vt:lpstr>
      <vt:lpstr>Презентация PowerPoint</vt:lpstr>
      <vt:lpstr>Безопасность, основанная на поведении (BBS)</vt:lpstr>
      <vt:lpstr>Презентация PowerPoint</vt:lpstr>
      <vt:lpstr>Культура безопасности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Глава 35. ПРАВА И ОБЯЗАННОСТИ РАБОТОДАТЕЛЯ И РАБОТНИКА В ОБЛАСТИ ОХРАНЫ ТРУДА</vt:lpstr>
      <vt:lpstr>Презентация PowerPoint</vt:lpstr>
      <vt:lpstr>Презентация PowerPoint</vt:lpstr>
      <vt:lpstr>Статья 215. Обязанности работника в области охраны труда</vt:lpstr>
      <vt:lpstr>Статья 216. Права работника в области охраны труда</vt:lpstr>
      <vt:lpstr>Глава 36. Управление охраной труда у работодателя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Анатольевна Кузнецова</dc:creator>
  <cp:lastModifiedBy>Екатерина Анатольевна Кузнецова</cp:lastModifiedBy>
  <cp:revision>2</cp:revision>
  <dcterms:created xsi:type="dcterms:W3CDTF">2021-12-14T08:20:33Z</dcterms:created>
  <dcterms:modified xsi:type="dcterms:W3CDTF">2021-12-14T08:40:59Z</dcterms:modified>
</cp:coreProperties>
</file>