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vml" ContentType="application/vnd.openxmlformats-officedocument.vmlDrawing"/>
  <Default Extension="mp4" ContentType="video/m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0"/>
  </p:notesMasterIdLst>
  <p:handoutMasterIdLst>
    <p:handoutMasterId r:id="rId41"/>
  </p:handoutMasterIdLst>
  <p:sldIdLst>
    <p:sldId id="256" r:id="rId4"/>
    <p:sldId id="325" r:id="rId5"/>
    <p:sldId id="327" r:id="rId6"/>
    <p:sldId id="319" r:id="rId7"/>
    <p:sldId id="321" r:id="rId8"/>
    <p:sldId id="322" r:id="rId9"/>
    <p:sldId id="311" r:id="rId10"/>
    <p:sldId id="313" r:id="rId11"/>
    <p:sldId id="310" r:id="rId12"/>
    <p:sldId id="312" r:id="rId13"/>
    <p:sldId id="323" r:id="rId14"/>
    <p:sldId id="306" r:id="rId15"/>
    <p:sldId id="326" r:id="rId16"/>
    <p:sldId id="314" r:id="rId17"/>
    <p:sldId id="315" r:id="rId18"/>
    <p:sldId id="316" r:id="rId19"/>
    <p:sldId id="317" r:id="rId20"/>
    <p:sldId id="318" r:id="rId21"/>
    <p:sldId id="329" r:id="rId22"/>
    <p:sldId id="295" r:id="rId23"/>
    <p:sldId id="296" r:id="rId24"/>
    <p:sldId id="297" r:id="rId25"/>
    <p:sldId id="298" r:id="rId26"/>
    <p:sldId id="263" r:id="rId27"/>
    <p:sldId id="291" r:id="rId28"/>
    <p:sldId id="264" r:id="rId29"/>
    <p:sldId id="261" r:id="rId30"/>
    <p:sldId id="265" r:id="rId31"/>
    <p:sldId id="283" r:id="rId32"/>
    <p:sldId id="267" r:id="rId33"/>
    <p:sldId id="301" r:id="rId34"/>
    <p:sldId id="273" r:id="rId35"/>
    <p:sldId id="274" r:id="rId36"/>
    <p:sldId id="266" r:id="rId37"/>
    <p:sldId id="302" r:id="rId38"/>
    <p:sldId id="292" r:id="rId39"/>
  </p:sldIdLst>
  <p:sldSz cx="9144000" cy="5143500" type="screen16x9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pos="3016" userDrawn="1">
          <p15:clr>
            <a:srgbClr val="A4A3A4"/>
          </p15:clr>
        </p15:guide>
        <p15:guide id="4" orient="horz" pos="17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5401" autoAdjust="0"/>
  </p:normalViewPr>
  <p:slideViewPr>
    <p:cSldViewPr>
      <p:cViewPr>
        <p:scale>
          <a:sx n="102" d="100"/>
          <a:sy n="102" d="100"/>
        </p:scale>
        <p:origin x="-96" y="-624"/>
      </p:cViewPr>
      <p:guideLst>
        <p:guide orient="horz" pos="1620"/>
        <p:guide orient="horz" pos="1720"/>
        <p:guide pos="2880"/>
        <p:guide pos="30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DBDC4C-9C1B-4E89-B4EF-C1FD940199F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F7F899-94A8-4D0A-8EF7-478FEFB598B6}">
      <dgm:prSet phldrT="[Текст]"/>
      <dgm:spPr/>
      <dgm:t>
        <a:bodyPr/>
        <a:lstStyle/>
        <a:p>
          <a:r>
            <a:rPr lang="ru-RU" dirty="0"/>
            <a:t>КРИТИЧЕСКАЯ</a:t>
          </a:r>
        </a:p>
        <a:p>
          <a:r>
            <a:rPr lang="ru-RU" dirty="0"/>
            <a:t>СИТАУЦИЯ</a:t>
          </a:r>
        </a:p>
      </dgm:t>
    </dgm:pt>
    <dgm:pt modelId="{BECECF10-C73E-40B4-8D90-F4FEE3B2C557}" type="parTrans" cxnId="{532F8C7C-39C2-4272-8E0E-0CC6FDBD853F}">
      <dgm:prSet/>
      <dgm:spPr/>
      <dgm:t>
        <a:bodyPr/>
        <a:lstStyle/>
        <a:p>
          <a:endParaRPr lang="ru-RU"/>
        </a:p>
      </dgm:t>
    </dgm:pt>
    <dgm:pt modelId="{4FE59D88-EB04-4431-95BD-E028D3AA3E97}" type="sibTrans" cxnId="{532F8C7C-39C2-4272-8E0E-0CC6FDBD853F}">
      <dgm:prSet/>
      <dgm:spPr/>
      <dgm:t>
        <a:bodyPr/>
        <a:lstStyle/>
        <a:p>
          <a:endParaRPr lang="ru-RU"/>
        </a:p>
      </dgm:t>
    </dgm:pt>
    <dgm:pt modelId="{345364AF-C5D2-43C9-8D53-EA121589E203}">
      <dgm:prSet phldrT="[Текст]"/>
      <dgm:spPr/>
      <dgm:t>
        <a:bodyPr/>
        <a:lstStyle/>
        <a:p>
          <a:r>
            <a:rPr lang="ru-RU" dirty="0"/>
            <a:t>ДИСПЕТЧЕР ЭКСТРЕННОЙ СЛУЖБЫ</a:t>
          </a:r>
        </a:p>
      </dgm:t>
    </dgm:pt>
    <dgm:pt modelId="{E4E924D3-465E-4A07-B210-F2A7CEFE8017}" type="parTrans" cxnId="{A2CE9B10-E059-4424-89D1-1D77BD05D8C3}">
      <dgm:prSet/>
      <dgm:spPr/>
      <dgm:t>
        <a:bodyPr/>
        <a:lstStyle/>
        <a:p>
          <a:endParaRPr lang="ru-RU"/>
        </a:p>
      </dgm:t>
    </dgm:pt>
    <dgm:pt modelId="{CB002292-A0D2-4E40-9478-1A47EB477DD8}" type="sibTrans" cxnId="{A2CE9B10-E059-4424-89D1-1D77BD05D8C3}">
      <dgm:prSet/>
      <dgm:spPr/>
      <dgm:t>
        <a:bodyPr/>
        <a:lstStyle/>
        <a:p>
          <a:endParaRPr lang="ru-RU"/>
        </a:p>
      </dgm:t>
    </dgm:pt>
    <dgm:pt modelId="{3CBBBBF7-0273-475F-854F-8ADB632901BE}">
      <dgm:prSet phldrT="[Текст]"/>
      <dgm:spPr/>
      <dgm:t>
        <a:bodyPr/>
        <a:lstStyle/>
        <a:p>
          <a:r>
            <a:rPr lang="ru-RU" dirty="0"/>
            <a:t>ВЫЕЗД СКОРОЙ ПОМОЩИ</a:t>
          </a:r>
        </a:p>
      </dgm:t>
    </dgm:pt>
    <dgm:pt modelId="{98F063FD-1019-4CCA-BDC5-2DDDE4442BB8}" type="parTrans" cxnId="{673697BD-9822-4A74-8028-B194C501BB22}">
      <dgm:prSet/>
      <dgm:spPr/>
      <dgm:t>
        <a:bodyPr/>
        <a:lstStyle/>
        <a:p>
          <a:endParaRPr lang="ru-RU"/>
        </a:p>
      </dgm:t>
    </dgm:pt>
    <dgm:pt modelId="{4C03F2B3-A979-49E6-91D7-B6CAF7E2A87F}" type="sibTrans" cxnId="{673697BD-9822-4A74-8028-B194C501BB22}">
      <dgm:prSet/>
      <dgm:spPr/>
      <dgm:t>
        <a:bodyPr/>
        <a:lstStyle/>
        <a:p>
          <a:endParaRPr lang="ru-RU"/>
        </a:p>
      </dgm:t>
    </dgm:pt>
    <dgm:pt modelId="{7D84F95B-78A7-465B-B2E3-264D535D5D1F}">
      <dgm:prSet phldrT="[Текст]"/>
      <dgm:spPr/>
      <dgm:t>
        <a:bodyPr/>
        <a:lstStyle/>
        <a:p>
          <a:r>
            <a:rPr lang="ru-RU" dirty="0"/>
            <a:t>АДРЕСНАЯ РАССЫЛКА «</a:t>
          </a:r>
          <a:r>
            <a:rPr lang="en-US" dirty="0"/>
            <a:t>SOS</a:t>
          </a:r>
          <a:r>
            <a:rPr lang="ru-RU" dirty="0"/>
            <a:t>»</a:t>
          </a:r>
        </a:p>
      </dgm:t>
    </dgm:pt>
    <dgm:pt modelId="{6B19C983-0814-4359-9C0E-3B3A956F7BB3}" type="parTrans" cxnId="{92C9B318-40E9-448A-BBC1-D3EBEA703977}">
      <dgm:prSet/>
      <dgm:spPr/>
      <dgm:t>
        <a:bodyPr/>
        <a:lstStyle/>
        <a:p>
          <a:endParaRPr lang="ru-RU"/>
        </a:p>
      </dgm:t>
    </dgm:pt>
    <dgm:pt modelId="{5EB49D3A-A870-4464-B3B0-E55C87992667}" type="sibTrans" cxnId="{92C9B318-40E9-448A-BBC1-D3EBEA703977}">
      <dgm:prSet/>
      <dgm:spPr/>
      <dgm:t>
        <a:bodyPr/>
        <a:lstStyle/>
        <a:p>
          <a:endParaRPr lang="ru-RU"/>
        </a:p>
      </dgm:t>
    </dgm:pt>
    <dgm:pt modelId="{CE2EC411-73CF-4ECD-8F15-684235DBFD61}">
      <dgm:prSet phldrT="[Текст]"/>
      <dgm:spPr/>
      <dgm:t>
        <a:bodyPr/>
        <a:lstStyle/>
        <a:p>
          <a:r>
            <a:rPr lang="ru-RU" dirty="0"/>
            <a:t>ГЛАВНЫЙ ИНЖЕНЕР</a:t>
          </a:r>
        </a:p>
      </dgm:t>
    </dgm:pt>
    <dgm:pt modelId="{EF06F7EB-C778-464F-AC53-8C9BA207B8E6}" type="parTrans" cxnId="{9AF8DB05-55BD-40AB-BA72-5B1AF3F0987A}">
      <dgm:prSet/>
      <dgm:spPr/>
      <dgm:t>
        <a:bodyPr/>
        <a:lstStyle/>
        <a:p>
          <a:endParaRPr lang="ru-RU"/>
        </a:p>
      </dgm:t>
    </dgm:pt>
    <dgm:pt modelId="{13E10855-1A5B-4BCC-B9A9-88DD0C047F3C}" type="sibTrans" cxnId="{9AF8DB05-55BD-40AB-BA72-5B1AF3F0987A}">
      <dgm:prSet/>
      <dgm:spPr/>
      <dgm:t>
        <a:bodyPr/>
        <a:lstStyle/>
        <a:p>
          <a:endParaRPr lang="ru-RU"/>
        </a:p>
      </dgm:t>
    </dgm:pt>
    <dgm:pt modelId="{28D1B576-8269-41F1-9973-0E4BEE0F8727}">
      <dgm:prSet phldrT="[Текст]"/>
      <dgm:spPr/>
      <dgm:t>
        <a:bodyPr/>
        <a:lstStyle/>
        <a:p>
          <a:r>
            <a:rPr lang="ru-RU" dirty="0"/>
            <a:t>ОКАЗАНИЕ ПЕРВОЙ ПОМОЩИ</a:t>
          </a:r>
        </a:p>
      </dgm:t>
    </dgm:pt>
    <dgm:pt modelId="{AF6B47B9-0B65-45A6-B98F-5432917F3579}" type="parTrans" cxnId="{706F0B66-C8E6-431A-A8EB-6E8BF4E02C31}">
      <dgm:prSet/>
      <dgm:spPr/>
      <dgm:t>
        <a:bodyPr/>
        <a:lstStyle/>
        <a:p>
          <a:endParaRPr lang="ru-RU"/>
        </a:p>
      </dgm:t>
    </dgm:pt>
    <dgm:pt modelId="{01C9C4E4-541A-44B8-B765-3D5DD9EF8D68}" type="sibTrans" cxnId="{706F0B66-C8E6-431A-A8EB-6E8BF4E02C31}">
      <dgm:prSet/>
      <dgm:spPr/>
      <dgm:t>
        <a:bodyPr/>
        <a:lstStyle/>
        <a:p>
          <a:endParaRPr lang="ru-RU"/>
        </a:p>
      </dgm:t>
    </dgm:pt>
    <dgm:pt modelId="{3FC13079-353A-4ABB-A130-38721DCDE9F3}">
      <dgm:prSet phldrT="[Текст]"/>
      <dgm:spPr/>
      <dgm:t>
        <a:bodyPr/>
        <a:lstStyle/>
        <a:p>
          <a:r>
            <a:rPr lang="ru-RU" dirty="0"/>
            <a:t>ИНЖЕНЕР ПО ОХРАНЕ ТРУДА</a:t>
          </a:r>
        </a:p>
      </dgm:t>
    </dgm:pt>
    <dgm:pt modelId="{962648D8-E5B5-477D-B715-6549A77CAF1E}" type="parTrans" cxnId="{18E2EFD8-3176-4071-A820-238973269B7B}">
      <dgm:prSet/>
      <dgm:spPr/>
      <dgm:t>
        <a:bodyPr/>
        <a:lstStyle/>
        <a:p>
          <a:endParaRPr lang="ru-RU"/>
        </a:p>
      </dgm:t>
    </dgm:pt>
    <dgm:pt modelId="{5D052DBC-1162-44F4-A0FF-705434E17F32}" type="sibTrans" cxnId="{18E2EFD8-3176-4071-A820-238973269B7B}">
      <dgm:prSet/>
      <dgm:spPr/>
      <dgm:t>
        <a:bodyPr/>
        <a:lstStyle/>
        <a:p>
          <a:endParaRPr lang="ru-RU"/>
        </a:p>
      </dgm:t>
    </dgm:pt>
    <dgm:pt modelId="{63B1C477-AEBC-4AE3-8A14-3FE7B94DB3EE}">
      <dgm:prSet phldrT="[Текст]"/>
      <dgm:spPr/>
      <dgm:t>
        <a:bodyPr/>
        <a:lstStyle/>
        <a:p>
          <a:r>
            <a:rPr lang="ru-RU" dirty="0"/>
            <a:t>ДЕЖУРНЫЙ</a:t>
          </a:r>
        </a:p>
      </dgm:t>
    </dgm:pt>
    <dgm:pt modelId="{DA20329A-60D2-4896-90A0-6C587E4BB178}" type="parTrans" cxnId="{08A390FB-D8A0-4E51-BE30-4DB123469ACE}">
      <dgm:prSet/>
      <dgm:spPr/>
      <dgm:t>
        <a:bodyPr/>
        <a:lstStyle/>
        <a:p>
          <a:endParaRPr lang="ru-RU"/>
        </a:p>
      </dgm:t>
    </dgm:pt>
    <dgm:pt modelId="{C4DB9495-803E-4CE0-8616-002309E1CAF7}" type="sibTrans" cxnId="{08A390FB-D8A0-4E51-BE30-4DB123469ACE}">
      <dgm:prSet/>
      <dgm:spPr/>
      <dgm:t>
        <a:bodyPr/>
        <a:lstStyle/>
        <a:p>
          <a:endParaRPr lang="ru-RU"/>
        </a:p>
      </dgm:t>
    </dgm:pt>
    <dgm:pt modelId="{A4435035-0CC9-4EA1-B2CE-976422C5C3B3}">
      <dgm:prSet phldrT="[Текст]"/>
      <dgm:spPr/>
      <dgm:t>
        <a:bodyPr/>
        <a:lstStyle/>
        <a:p>
          <a:r>
            <a:rPr lang="ru-RU" dirty="0"/>
            <a:t>ДИСПЕТЧЕР ЭКСТРЕННОЙ СЛУЖБЫ</a:t>
          </a:r>
        </a:p>
      </dgm:t>
    </dgm:pt>
    <dgm:pt modelId="{665EB99F-1DBE-43B4-BF96-FF6C449CFC21}" type="parTrans" cxnId="{84011BAA-F9BA-4895-A935-3CCCB55BAAE7}">
      <dgm:prSet/>
      <dgm:spPr/>
      <dgm:t>
        <a:bodyPr/>
        <a:lstStyle/>
        <a:p>
          <a:endParaRPr lang="ru-RU"/>
        </a:p>
      </dgm:t>
    </dgm:pt>
    <dgm:pt modelId="{E0FABDE2-DC86-42A5-BF3D-0994A8CA9DAE}" type="sibTrans" cxnId="{84011BAA-F9BA-4895-A935-3CCCB55BAAE7}">
      <dgm:prSet/>
      <dgm:spPr/>
      <dgm:t>
        <a:bodyPr/>
        <a:lstStyle/>
        <a:p>
          <a:endParaRPr lang="ru-RU"/>
        </a:p>
      </dgm:t>
    </dgm:pt>
    <dgm:pt modelId="{ECB68F28-B804-4D6A-BB06-53858FA2B555}">
      <dgm:prSet phldrT="[Текст]"/>
      <dgm:spPr/>
      <dgm:t>
        <a:bodyPr/>
        <a:lstStyle/>
        <a:p>
          <a:r>
            <a:rPr lang="ru-RU" dirty="0"/>
            <a:t>ОПЕРАТИВНЫЕ СИЛЫ И СРЕДСТВА (ТРАНСПОРТ, ИВБ, ОПЕРАТИВНЫЕ РАБОТНИКИ) </a:t>
          </a:r>
        </a:p>
      </dgm:t>
    </dgm:pt>
    <dgm:pt modelId="{E3C581E2-0A51-4D0F-8208-43149FB51D1D}" type="parTrans" cxnId="{03DA0848-854A-4FDB-B6FB-74C623E9A81D}">
      <dgm:prSet/>
      <dgm:spPr/>
      <dgm:t>
        <a:bodyPr/>
        <a:lstStyle/>
        <a:p>
          <a:endParaRPr lang="ru-RU"/>
        </a:p>
      </dgm:t>
    </dgm:pt>
    <dgm:pt modelId="{F98B339D-C43D-4DCF-8DAF-E6E9FC4EB35A}" type="sibTrans" cxnId="{03DA0848-854A-4FDB-B6FB-74C623E9A81D}">
      <dgm:prSet/>
      <dgm:spPr/>
      <dgm:t>
        <a:bodyPr/>
        <a:lstStyle/>
        <a:p>
          <a:endParaRPr lang="ru-RU"/>
        </a:p>
      </dgm:t>
    </dgm:pt>
    <dgm:pt modelId="{BCA92F7B-9E82-48CB-B042-E1D5D4A41573}" type="pres">
      <dgm:prSet presAssocID="{61DBDC4C-9C1B-4E89-B4EF-C1FD940199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EBC39F9-9C77-4EA3-A022-4272E7169FBA}" type="pres">
      <dgm:prSet presAssocID="{20F7F899-94A8-4D0A-8EF7-478FEFB598B6}" presName="hierRoot1" presStyleCnt="0"/>
      <dgm:spPr/>
    </dgm:pt>
    <dgm:pt modelId="{93268E25-338B-48D9-9B0E-E0D2F3F8F558}" type="pres">
      <dgm:prSet presAssocID="{20F7F899-94A8-4D0A-8EF7-478FEFB598B6}" presName="composite" presStyleCnt="0"/>
      <dgm:spPr/>
    </dgm:pt>
    <dgm:pt modelId="{A8474AAB-08EB-474B-9F32-C7829A3BCCE2}" type="pres">
      <dgm:prSet presAssocID="{20F7F899-94A8-4D0A-8EF7-478FEFB598B6}" presName="background" presStyleLbl="node0" presStyleIdx="0" presStyleCnt="1"/>
      <dgm:spPr/>
    </dgm:pt>
    <dgm:pt modelId="{78C8C2F9-9ECA-4794-A067-817E19122A98}" type="pres">
      <dgm:prSet presAssocID="{20F7F899-94A8-4D0A-8EF7-478FEFB598B6}" presName="text" presStyleLbl="fgAcc0" presStyleIdx="0" presStyleCnt="1" custLinFactNeighborX="213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36BEE-F7DA-4386-B1B6-0C8B20AADE16}" type="pres">
      <dgm:prSet presAssocID="{20F7F899-94A8-4D0A-8EF7-478FEFB598B6}" presName="hierChild2" presStyleCnt="0"/>
      <dgm:spPr/>
    </dgm:pt>
    <dgm:pt modelId="{7F808C5B-0E53-4AD0-8BC8-EA03B89EDDC4}" type="pres">
      <dgm:prSet presAssocID="{E4E924D3-465E-4A07-B210-F2A7CEFE8017}" presName="Name10" presStyleLbl="parChTrans1D2" presStyleIdx="0" presStyleCnt="3"/>
      <dgm:spPr/>
      <dgm:t>
        <a:bodyPr/>
        <a:lstStyle/>
        <a:p>
          <a:endParaRPr lang="ru-RU"/>
        </a:p>
      </dgm:t>
    </dgm:pt>
    <dgm:pt modelId="{1DA8A89D-807C-4C3F-B26C-E5DB15BCA421}" type="pres">
      <dgm:prSet presAssocID="{345364AF-C5D2-43C9-8D53-EA121589E203}" presName="hierRoot2" presStyleCnt="0"/>
      <dgm:spPr/>
    </dgm:pt>
    <dgm:pt modelId="{76BCB222-BAAA-4A01-BCFE-D6D05893AB78}" type="pres">
      <dgm:prSet presAssocID="{345364AF-C5D2-43C9-8D53-EA121589E203}" presName="composite2" presStyleCnt="0"/>
      <dgm:spPr/>
    </dgm:pt>
    <dgm:pt modelId="{47CAA3A8-CE38-4527-B324-3CDD943266CB}" type="pres">
      <dgm:prSet presAssocID="{345364AF-C5D2-43C9-8D53-EA121589E203}" presName="background2" presStyleLbl="node2" presStyleIdx="0" presStyleCnt="3"/>
      <dgm:spPr/>
    </dgm:pt>
    <dgm:pt modelId="{92929C7F-462B-45C9-9A38-BB92D1E575AC}" type="pres">
      <dgm:prSet presAssocID="{345364AF-C5D2-43C9-8D53-EA121589E203}" presName="text2" presStyleLbl="fgAcc2" presStyleIdx="0" presStyleCnt="3" custLinFactNeighborX="-18014" custLinFactNeighborY="-18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01DA00-5512-4471-A268-247682A7D8E9}" type="pres">
      <dgm:prSet presAssocID="{345364AF-C5D2-43C9-8D53-EA121589E203}" presName="hierChild3" presStyleCnt="0"/>
      <dgm:spPr/>
    </dgm:pt>
    <dgm:pt modelId="{B3FFD990-6B49-4E78-A2F6-2CA4AFB88AD5}" type="pres">
      <dgm:prSet presAssocID="{98F063FD-1019-4CCA-BDC5-2DDDE4442BB8}" presName="Name17" presStyleLbl="parChTrans1D3" presStyleIdx="0" presStyleCnt="5"/>
      <dgm:spPr/>
      <dgm:t>
        <a:bodyPr/>
        <a:lstStyle/>
        <a:p>
          <a:endParaRPr lang="ru-RU"/>
        </a:p>
      </dgm:t>
    </dgm:pt>
    <dgm:pt modelId="{D58412EB-C28D-47E1-A8F8-4D87DDF6F859}" type="pres">
      <dgm:prSet presAssocID="{3CBBBBF7-0273-475F-854F-8ADB632901BE}" presName="hierRoot3" presStyleCnt="0"/>
      <dgm:spPr/>
    </dgm:pt>
    <dgm:pt modelId="{2B96B951-4799-4F24-8780-0BA067DCDD24}" type="pres">
      <dgm:prSet presAssocID="{3CBBBBF7-0273-475F-854F-8ADB632901BE}" presName="composite3" presStyleCnt="0"/>
      <dgm:spPr/>
    </dgm:pt>
    <dgm:pt modelId="{ED139B0B-4490-4700-9605-65B6973A1CEC}" type="pres">
      <dgm:prSet presAssocID="{3CBBBBF7-0273-475F-854F-8ADB632901BE}" presName="background3" presStyleLbl="node3" presStyleIdx="0" presStyleCnt="5"/>
      <dgm:spPr/>
    </dgm:pt>
    <dgm:pt modelId="{FE7502B9-B799-4F20-A079-6B0211D37800}" type="pres">
      <dgm:prSet presAssocID="{3CBBBBF7-0273-475F-854F-8ADB632901BE}" presName="text3" presStyleLbl="fgAcc3" presStyleIdx="0" presStyleCnt="5" custLinFactNeighborX="-18014" custLinFactNeighborY="138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8585DE-40AF-472D-8811-72A1C7FCC9E7}" type="pres">
      <dgm:prSet presAssocID="{3CBBBBF7-0273-475F-854F-8ADB632901BE}" presName="hierChild4" presStyleCnt="0"/>
      <dgm:spPr/>
    </dgm:pt>
    <dgm:pt modelId="{3684A1C3-247E-40B9-8AAF-86E7CDD2F307}" type="pres">
      <dgm:prSet presAssocID="{6B19C983-0814-4359-9C0E-3B3A956F7BB3}" presName="Name10" presStyleLbl="parChTrans1D2" presStyleIdx="1" presStyleCnt="3"/>
      <dgm:spPr/>
      <dgm:t>
        <a:bodyPr/>
        <a:lstStyle/>
        <a:p>
          <a:endParaRPr lang="ru-RU"/>
        </a:p>
      </dgm:t>
    </dgm:pt>
    <dgm:pt modelId="{AC04BACF-BD54-4F49-B400-FCB417922CEF}" type="pres">
      <dgm:prSet presAssocID="{7D84F95B-78A7-465B-B2E3-264D535D5D1F}" presName="hierRoot2" presStyleCnt="0"/>
      <dgm:spPr/>
    </dgm:pt>
    <dgm:pt modelId="{E6C93012-982E-4101-9EEA-3F956C2E557C}" type="pres">
      <dgm:prSet presAssocID="{7D84F95B-78A7-465B-B2E3-264D535D5D1F}" presName="composite2" presStyleCnt="0"/>
      <dgm:spPr/>
    </dgm:pt>
    <dgm:pt modelId="{114CB7A9-5003-4D25-8C12-8A261A88296D}" type="pres">
      <dgm:prSet presAssocID="{7D84F95B-78A7-465B-B2E3-264D535D5D1F}" presName="background2" presStyleLbl="node2" presStyleIdx="1" presStyleCnt="3"/>
      <dgm:spPr/>
    </dgm:pt>
    <dgm:pt modelId="{93B89C59-E809-4D6D-958F-3E497A550D7B}" type="pres">
      <dgm:prSet presAssocID="{7D84F95B-78A7-465B-B2E3-264D535D5D1F}" presName="text2" presStyleLbl="fgAcc2" presStyleIdx="1" presStyleCnt="3" custLinFactX="87353" custLinFactNeighborX="100000" custLinFactNeighborY="-18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838890-47F0-4B1C-A6E8-3EADCEB57E2C}" type="pres">
      <dgm:prSet presAssocID="{7D84F95B-78A7-465B-B2E3-264D535D5D1F}" presName="hierChild3" presStyleCnt="0"/>
      <dgm:spPr/>
    </dgm:pt>
    <dgm:pt modelId="{42AAC95E-1988-4B8C-B060-A70444D432B3}" type="pres">
      <dgm:prSet presAssocID="{EF06F7EB-C778-464F-AC53-8C9BA207B8E6}" presName="Name17" presStyleLbl="parChTrans1D3" presStyleIdx="1" presStyleCnt="5"/>
      <dgm:spPr/>
      <dgm:t>
        <a:bodyPr/>
        <a:lstStyle/>
        <a:p>
          <a:endParaRPr lang="ru-RU"/>
        </a:p>
      </dgm:t>
    </dgm:pt>
    <dgm:pt modelId="{B5A7ADB3-C9B7-41F8-A04B-38BC79B91C30}" type="pres">
      <dgm:prSet presAssocID="{CE2EC411-73CF-4ECD-8F15-684235DBFD61}" presName="hierRoot3" presStyleCnt="0"/>
      <dgm:spPr/>
    </dgm:pt>
    <dgm:pt modelId="{D576D2C6-CA5D-4099-BABE-BB7385D7447C}" type="pres">
      <dgm:prSet presAssocID="{CE2EC411-73CF-4ECD-8F15-684235DBFD61}" presName="composite3" presStyleCnt="0"/>
      <dgm:spPr/>
    </dgm:pt>
    <dgm:pt modelId="{F0D27A4B-9A5F-48E7-A3FF-CCC1D4C105D4}" type="pres">
      <dgm:prSet presAssocID="{CE2EC411-73CF-4ECD-8F15-684235DBFD61}" presName="background3" presStyleLbl="node3" presStyleIdx="1" presStyleCnt="5"/>
      <dgm:spPr/>
    </dgm:pt>
    <dgm:pt modelId="{95ED9F2E-CE14-414E-9A58-B007079B18E6}" type="pres">
      <dgm:prSet presAssocID="{CE2EC411-73CF-4ECD-8F15-684235DBFD61}" presName="text3" presStyleLbl="fgAcc3" presStyleIdx="1" presStyleCnt="5" custLinFactX="51360" custLinFactNeighborX="100000" custLinFactNeighborY="9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82192B-B20B-44D9-9C4F-C16A8C5BB2F0}" type="pres">
      <dgm:prSet presAssocID="{CE2EC411-73CF-4ECD-8F15-684235DBFD61}" presName="hierChild4" presStyleCnt="0"/>
      <dgm:spPr/>
    </dgm:pt>
    <dgm:pt modelId="{5FAAAF54-141D-4266-AA10-9B456FBF3CCF}" type="pres">
      <dgm:prSet presAssocID="{962648D8-E5B5-477D-B715-6549A77CAF1E}" presName="Name17" presStyleLbl="parChTrans1D3" presStyleIdx="2" presStyleCnt="5"/>
      <dgm:spPr/>
      <dgm:t>
        <a:bodyPr/>
        <a:lstStyle/>
        <a:p>
          <a:endParaRPr lang="ru-RU"/>
        </a:p>
      </dgm:t>
    </dgm:pt>
    <dgm:pt modelId="{9EC089B2-6BEA-4676-B067-0365EDA21418}" type="pres">
      <dgm:prSet presAssocID="{3FC13079-353A-4ABB-A130-38721DCDE9F3}" presName="hierRoot3" presStyleCnt="0"/>
      <dgm:spPr/>
    </dgm:pt>
    <dgm:pt modelId="{5318A60A-DF45-498C-A510-DFEFEE44FC59}" type="pres">
      <dgm:prSet presAssocID="{3FC13079-353A-4ABB-A130-38721DCDE9F3}" presName="composite3" presStyleCnt="0"/>
      <dgm:spPr/>
    </dgm:pt>
    <dgm:pt modelId="{EF6E8491-48FC-4215-9EE2-3797434B84C6}" type="pres">
      <dgm:prSet presAssocID="{3FC13079-353A-4ABB-A130-38721DCDE9F3}" presName="background3" presStyleLbl="node3" presStyleIdx="2" presStyleCnt="5"/>
      <dgm:spPr/>
    </dgm:pt>
    <dgm:pt modelId="{2363564F-2CD5-4BC9-A32C-59A097652315}" type="pres">
      <dgm:prSet presAssocID="{3FC13079-353A-4ABB-A130-38721DCDE9F3}" presName="text3" presStyleLbl="fgAcc3" presStyleIdx="2" presStyleCnt="5" custLinFactX="44095" custLinFactNeighborX="100000" custLinFactNeighborY="9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76EF5F-8048-461E-853E-957252ECCD78}" type="pres">
      <dgm:prSet presAssocID="{3FC13079-353A-4ABB-A130-38721DCDE9F3}" presName="hierChild4" presStyleCnt="0"/>
      <dgm:spPr/>
    </dgm:pt>
    <dgm:pt modelId="{686CE3E2-24CA-4AA8-AC43-704FC8720F7B}" type="pres">
      <dgm:prSet presAssocID="{665EB99F-1DBE-43B4-BF96-FF6C449CFC21}" presName="Name17" presStyleLbl="parChTrans1D3" presStyleIdx="3" presStyleCnt="5"/>
      <dgm:spPr/>
      <dgm:t>
        <a:bodyPr/>
        <a:lstStyle/>
        <a:p>
          <a:endParaRPr lang="ru-RU"/>
        </a:p>
      </dgm:t>
    </dgm:pt>
    <dgm:pt modelId="{7D89D03B-03AF-4691-9968-C2FA965E51BD}" type="pres">
      <dgm:prSet presAssocID="{A4435035-0CC9-4EA1-B2CE-976422C5C3B3}" presName="hierRoot3" presStyleCnt="0"/>
      <dgm:spPr/>
    </dgm:pt>
    <dgm:pt modelId="{4703905C-EAA9-4CD1-82D8-EA725C689CA0}" type="pres">
      <dgm:prSet presAssocID="{A4435035-0CC9-4EA1-B2CE-976422C5C3B3}" presName="composite3" presStyleCnt="0"/>
      <dgm:spPr/>
    </dgm:pt>
    <dgm:pt modelId="{A44D1716-32A2-4E3D-A83B-D1ABA99AF070}" type="pres">
      <dgm:prSet presAssocID="{A4435035-0CC9-4EA1-B2CE-976422C5C3B3}" presName="background3" presStyleLbl="node3" presStyleIdx="3" presStyleCnt="5"/>
      <dgm:spPr/>
    </dgm:pt>
    <dgm:pt modelId="{B1DCCE9B-9C16-455E-AD36-98ECDD2E5841}" type="pres">
      <dgm:prSet presAssocID="{A4435035-0CC9-4EA1-B2CE-976422C5C3B3}" presName="text3" presStyleLbl="fgAcc3" presStyleIdx="3" presStyleCnt="5" custLinFactX="-100000" custLinFactNeighborX="-108042" custLinFactNeighborY="9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FA5DA7-A6C9-47D1-98BA-74D8ABD1379B}" type="pres">
      <dgm:prSet presAssocID="{A4435035-0CC9-4EA1-B2CE-976422C5C3B3}" presName="hierChild4" presStyleCnt="0"/>
      <dgm:spPr/>
    </dgm:pt>
    <dgm:pt modelId="{039CE33E-56A8-4D8A-96BE-6752D12714C0}" type="pres">
      <dgm:prSet presAssocID="{DA20329A-60D2-4896-90A0-6C587E4BB178}" presName="Name17" presStyleLbl="parChTrans1D3" presStyleIdx="4" presStyleCnt="5"/>
      <dgm:spPr/>
      <dgm:t>
        <a:bodyPr/>
        <a:lstStyle/>
        <a:p>
          <a:endParaRPr lang="ru-RU"/>
        </a:p>
      </dgm:t>
    </dgm:pt>
    <dgm:pt modelId="{B69AC40E-40C3-431C-931D-1BE51A559EBD}" type="pres">
      <dgm:prSet presAssocID="{63B1C477-AEBC-4AE3-8A14-3FE7B94DB3EE}" presName="hierRoot3" presStyleCnt="0"/>
      <dgm:spPr/>
    </dgm:pt>
    <dgm:pt modelId="{C9B91A11-8BC8-462F-B8B4-F3E40FB29133}" type="pres">
      <dgm:prSet presAssocID="{63B1C477-AEBC-4AE3-8A14-3FE7B94DB3EE}" presName="composite3" presStyleCnt="0"/>
      <dgm:spPr/>
    </dgm:pt>
    <dgm:pt modelId="{2A92D433-E4E0-487F-BC58-1CBF36838AAC}" type="pres">
      <dgm:prSet presAssocID="{63B1C477-AEBC-4AE3-8A14-3FE7B94DB3EE}" presName="background3" presStyleLbl="node3" presStyleIdx="4" presStyleCnt="5"/>
      <dgm:spPr/>
    </dgm:pt>
    <dgm:pt modelId="{D06516B7-C4D9-48D6-8DC6-D3A6658E2BCE}" type="pres">
      <dgm:prSet presAssocID="{63B1C477-AEBC-4AE3-8A14-3FE7B94DB3EE}" presName="text3" presStyleLbl="fgAcc3" presStyleIdx="4" presStyleCnt="5" custLinFactNeighborX="14608" custLinFactNeighborY="9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5B5134-1437-4E8F-A6B1-543F4CC34503}" type="pres">
      <dgm:prSet presAssocID="{63B1C477-AEBC-4AE3-8A14-3FE7B94DB3EE}" presName="hierChild4" presStyleCnt="0"/>
      <dgm:spPr/>
    </dgm:pt>
    <dgm:pt modelId="{0DEE63E5-0E46-4539-AD6D-FD83F4DFEBA5}" type="pres">
      <dgm:prSet presAssocID="{E3C581E2-0A51-4D0F-8208-43149FB51D1D}" presName="Name23" presStyleLbl="parChTrans1D4" presStyleIdx="0" presStyleCnt="1"/>
      <dgm:spPr/>
      <dgm:t>
        <a:bodyPr/>
        <a:lstStyle/>
        <a:p>
          <a:endParaRPr lang="ru-RU"/>
        </a:p>
      </dgm:t>
    </dgm:pt>
    <dgm:pt modelId="{B6B4CA3A-09E2-455E-A96C-BC472370BC2B}" type="pres">
      <dgm:prSet presAssocID="{ECB68F28-B804-4D6A-BB06-53858FA2B555}" presName="hierRoot4" presStyleCnt="0"/>
      <dgm:spPr/>
    </dgm:pt>
    <dgm:pt modelId="{AF4D649A-5DE9-4441-9D7C-C2D444B69E57}" type="pres">
      <dgm:prSet presAssocID="{ECB68F28-B804-4D6A-BB06-53858FA2B555}" presName="composite4" presStyleCnt="0"/>
      <dgm:spPr/>
    </dgm:pt>
    <dgm:pt modelId="{BB28B1DC-2845-4C54-BFE1-BA324858A93D}" type="pres">
      <dgm:prSet presAssocID="{ECB68F28-B804-4D6A-BB06-53858FA2B555}" presName="background4" presStyleLbl="node4" presStyleIdx="0" presStyleCnt="1"/>
      <dgm:spPr/>
    </dgm:pt>
    <dgm:pt modelId="{AEA35407-FEA4-48CC-9165-1529E25A4383}" type="pres">
      <dgm:prSet presAssocID="{ECB68F28-B804-4D6A-BB06-53858FA2B555}" presName="text4" presStyleLbl="fgAcc4" presStyleIdx="0" presStyleCnt="1" custScaleX="203326" custLinFactNeighborX="-52322" custLinFactNeighborY="2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1040FD-5D22-4735-B967-14FCD45170D4}" type="pres">
      <dgm:prSet presAssocID="{ECB68F28-B804-4D6A-BB06-53858FA2B555}" presName="hierChild5" presStyleCnt="0"/>
      <dgm:spPr/>
    </dgm:pt>
    <dgm:pt modelId="{C4378ED4-AAF5-47A5-9B0F-9ACED946FF60}" type="pres">
      <dgm:prSet presAssocID="{AF6B47B9-0B65-45A6-B98F-5432917F3579}" presName="Name10" presStyleLbl="parChTrans1D2" presStyleIdx="2" presStyleCnt="3"/>
      <dgm:spPr/>
      <dgm:t>
        <a:bodyPr/>
        <a:lstStyle/>
        <a:p>
          <a:endParaRPr lang="ru-RU"/>
        </a:p>
      </dgm:t>
    </dgm:pt>
    <dgm:pt modelId="{E050AC3A-3790-463F-AC42-DB95604828B4}" type="pres">
      <dgm:prSet presAssocID="{28D1B576-8269-41F1-9973-0E4BEE0F8727}" presName="hierRoot2" presStyleCnt="0"/>
      <dgm:spPr/>
    </dgm:pt>
    <dgm:pt modelId="{3E2630D5-9856-4128-8F49-99E96E9D7931}" type="pres">
      <dgm:prSet presAssocID="{28D1B576-8269-41F1-9973-0E4BEE0F8727}" presName="composite2" presStyleCnt="0"/>
      <dgm:spPr/>
    </dgm:pt>
    <dgm:pt modelId="{42C71A9D-7A16-48C1-9266-B673ACF1B5BC}" type="pres">
      <dgm:prSet presAssocID="{28D1B576-8269-41F1-9973-0E4BEE0F8727}" presName="background2" presStyleLbl="node2" presStyleIdx="2" presStyleCnt="3"/>
      <dgm:spPr/>
    </dgm:pt>
    <dgm:pt modelId="{4BD19E6B-E508-4F21-83AF-0341B07C3E81}" type="pres">
      <dgm:prSet presAssocID="{28D1B576-8269-41F1-9973-0E4BEE0F8727}" presName="text2" presStyleLbl="fgAcc2" presStyleIdx="2" presStyleCnt="3" custLinFactX="-100000" custLinFactNeighborX="-194700" custLinFactNeighborY="-18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B22341-21E5-469F-8B3A-090A1BFB2265}" type="pres">
      <dgm:prSet presAssocID="{28D1B576-8269-41F1-9973-0E4BEE0F8727}" presName="hierChild3" presStyleCnt="0"/>
      <dgm:spPr/>
    </dgm:pt>
  </dgm:ptLst>
  <dgm:cxnLst>
    <dgm:cxn modelId="{EEB9EAFE-31D3-45AB-9538-A7F17952CF48}" type="presOf" srcId="{7D84F95B-78A7-465B-B2E3-264D535D5D1F}" destId="{93B89C59-E809-4D6D-958F-3E497A550D7B}" srcOrd="0" destOrd="0" presId="urn:microsoft.com/office/officeart/2005/8/layout/hierarchy1"/>
    <dgm:cxn modelId="{05001479-030E-46F8-9898-69B9FB479969}" type="presOf" srcId="{962648D8-E5B5-477D-B715-6549A77CAF1E}" destId="{5FAAAF54-141D-4266-AA10-9B456FBF3CCF}" srcOrd="0" destOrd="0" presId="urn:microsoft.com/office/officeart/2005/8/layout/hierarchy1"/>
    <dgm:cxn modelId="{532F8C7C-39C2-4272-8E0E-0CC6FDBD853F}" srcId="{61DBDC4C-9C1B-4E89-B4EF-C1FD940199FF}" destId="{20F7F899-94A8-4D0A-8EF7-478FEFB598B6}" srcOrd="0" destOrd="0" parTransId="{BECECF10-C73E-40B4-8D90-F4FEE3B2C557}" sibTransId="{4FE59D88-EB04-4431-95BD-E028D3AA3E97}"/>
    <dgm:cxn modelId="{9A76277D-1121-4F0F-A10F-9658D08A316F}" type="presOf" srcId="{E4E924D3-465E-4A07-B210-F2A7CEFE8017}" destId="{7F808C5B-0E53-4AD0-8BC8-EA03B89EDDC4}" srcOrd="0" destOrd="0" presId="urn:microsoft.com/office/officeart/2005/8/layout/hierarchy1"/>
    <dgm:cxn modelId="{92C9B318-40E9-448A-BBC1-D3EBEA703977}" srcId="{20F7F899-94A8-4D0A-8EF7-478FEFB598B6}" destId="{7D84F95B-78A7-465B-B2E3-264D535D5D1F}" srcOrd="1" destOrd="0" parTransId="{6B19C983-0814-4359-9C0E-3B3A956F7BB3}" sibTransId="{5EB49D3A-A870-4464-B3B0-E55C87992667}"/>
    <dgm:cxn modelId="{F83A1052-E08F-48D6-96D0-966062FA0936}" type="presOf" srcId="{28D1B576-8269-41F1-9973-0E4BEE0F8727}" destId="{4BD19E6B-E508-4F21-83AF-0341B07C3E81}" srcOrd="0" destOrd="0" presId="urn:microsoft.com/office/officeart/2005/8/layout/hierarchy1"/>
    <dgm:cxn modelId="{C73D2D74-AF61-40B5-8097-8319252C805D}" type="presOf" srcId="{345364AF-C5D2-43C9-8D53-EA121589E203}" destId="{92929C7F-462B-45C9-9A38-BB92D1E575AC}" srcOrd="0" destOrd="0" presId="urn:microsoft.com/office/officeart/2005/8/layout/hierarchy1"/>
    <dgm:cxn modelId="{D4A62DB8-64F7-4AA2-BF28-76DFC878FB24}" type="presOf" srcId="{3FC13079-353A-4ABB-A130-38721DCDE9F3}" destId="{2363564F-2CD5-4BC9-A32C-59A097652315}" srcOrd="0" destOrd="0" presId="urn:microsoft.com/office/officeart/2005/8/layout/hierarchy1"/>
    <dgm:cxn modelId="{91F46A30-FB22-49C1-98A5-0023926BFC81}" type="presOf" srcId="{A4435035-0CC9-4EA1-B2CE-976422C5C3B3}" destId="{B1DCCE9B-9C16-455E-AD36-98ECDD2E5841}" srcOrd="0" destOrd="0" presId="urn:microsoft.com/office/officeart/2005/8/layout/hierarchy1"/>
    <dgm:cxn modelId="{706F0B66-C8E6-431A-A8EB-6E8BF4E02C31}" srcId="{20F7F899-94A8-4D0A-8EF7-478FEFB598B6}" destId="{28D1B576-8269-41F1-9973-0E4BEE0F8727}" srcOrd="2" destOrd="0" parTransId="{AF6B47B9-0B65-45A6-B98F-5432917F3579}" sibTransId="{01C9C4E4-541A-44B8-B765-3D5DD9EF8D68}"/>
    <dgm:cxn modelId="{EA617DC8-BA9F-4112-831E-65FADFDBDFF9}" type="presOf" srcId="{6B19C983-0814-4359-9C0E-3B3A956F7BB3}" destId="{3684A1C3-247E-40B9-8AAF-86E7CDD2F307}" srcOrd="0" destOrd="0" presId="urn:microsoft.com/office/officeart/2005/8/layout/hierarchy1"/>
    <dgm:cxn modelId="{08A390FB-D8A0-4E51-BE30-4DB123469ACE}" srcId="{7D84F95B-78A7-465B-B2E3-264D535D5D1F}" destId="{63B1C477-AEBC-4AE3-8A14-3FE7B94DB3EE}" srcOrd="3" destOrd="0" parTransId="{DA20329A-60D2-4896-90A0-6C587E4BB178}" sibTransId="{C4DB9495-803E-4CE0-8616-002309E1CAF7}"/>
    <dgm:cxn modelId="{D0F3AC8F-AACB-4F1C-BD6C-8169BFB4569E}" type="presOf" srcId="{61DBDC4C-9C1B-4E89-B4EF-C1FD940199FF}" destId="{BCA92F7B-9E82-48CB-B042-E1D5D4A41573}" srcOrd="0" destOrd="0" presId="urn:microsoft.com/office/officeart/2005/8/layout/hierarchy1"/>
    <dgm:cxn modelId="{975D95B7-6DDD-4749-934A-BAC77B33889D}" type="presOf" srcId="{ECB68F28-B804-4D6A-BB06-53858FA2B555}" destId="{AEA35407-FEA4-48CC-9165-1529E25A4383}" srcOrd="0" destOrd="0" presId="urn:microsoft.com/office/officeart/2005/8/layout/hierarchy1"/>
    <dgm:cxn modelId="{18E2EFD8-3176-4071-A820-238973269B7B}" srcId="{7D84F95B-78A7-465B-B2E3-264D535D5D1F}" destId="{3FC13079-353A-4ABB-A130-38721DCDE9F3}" srcOrd="1" destOrd="0" parTransId="{962648D8-E5B5-477D-B715-6549A77CAF1E}" sibTransId="{5D052DBC-1162-44F4-A0FF-705434E17F32}"/>
    <dgm:cxn modelId="{E843090E-7BB8-4848-8977-500EAD243C31}" type="presOf" srcId="{E3C581E2-0A51-4D0F-8208-43149FB51D1D}" destId="{0DEE63E5-0E46-4539-AD6D-FD83F4DFEBA5}" srcOrd="0" destOrd="0" presId="urn:microsoft.com/office/officeart/2005/8/layout/hierarchy1"/>
    <dgm:cxn modelId="{673697BD-9822-4A74-8028-B194C501BB22}" srcId="{345364AF-C5D2-43C9-8D53-EA121589E203}" destId="{3CBBBBF7-0273-475F-854F-8ADB632901BE}" srcOrd="0" destOrd="0" parTransId="{98F063FD-1019-4CCA-BDC5-2DDDE4442BB8}" sibTransId="{4C03F2B3-A979-49E6-91D7-B6CAF7E2A87F}"/>
    <dgm:cxn modelId="{923E2CEC-F1A3-4156-81A4-2E82C1EE8B61}" type="presOf" srcId="{63B1C477-AEBC-4AE3-8A14-3FE7B94DB3EE}" destId="{D06516B7-C4D9-48D6-8DC6-D3A6658E2BCE}" srcOrd="0" destOrd="0" presId="urn:microsoft.com/office/officeart/2005/8/layout/hierarchy1"/>
    <dgm:cxn modelId="{A21ACCFA-986C-4F6D-A5F2-7E8CCDE5BF16}" type="presOf" srcId="{3CBBBBF7-0273-475F-854F-8ADB632901BE}" destId="{FE7502B9-B799-4F20-A079-6B0211D37800}" srcOrd="0" destOrd="0" presId="urn:microsoft.com/office/officeart/2005/8/layout/hierarchy1"/>
    <dgm:cxn modelId="{A2CE9B10-E059-4424-89D1-1D77BD05D8C3}" srcId="{20F7F899-94A8-4D0A-8EF7-478FEFB598B6}" destId="{345364AF-C5D2-43C9-8D53-EA121589E203}" srcOrd="0" destOrd="0" parTransId="{E4E924D3-465E-4A07-B210-F2A7CEFE8017}" sibTransId="{CB002292-A0D2-4E40-9478-1A47EB477DD8}"/>
    <dgm:cxn modelId="{AC148D00-C5DF-411B-84A0-0B5D6B25EE00}" type="presOf" srcId="{CE2EC411-73CF-4ECD-8F15-684235DBFD61}" destId="{95ED9F2E-CE14-414E-9A58-B007079B18E6}" srcOrd="0" destOrd="0" presId="urn:microsoft.com/office/officeart/2005/8/layout/hierarchy1"/>
    <dgm:cxn modelId="{DC6B893D-8F7E-4457-A023-BCFB14163FC8}" type="presOf" srcId="{98F063FD-1019-4CCA-BDC5-2DDDE4442BB8}" destId="{B3FFD990-6B49-4E78-A2F6-2CA4AFB88AD5}" srcOrd="0" destOrd="0" presId="urn:microsoft.com/office/officeart/2005/8/layout/hierarchy1"/>
    <dgm:cxn modelId="{B31EF2B2-30F3-40A4-AF16-5CFDDB6A770F}" type="presOf" srcId="{20F7F899-94A8-4D0A-8EF7-478FEFB598B6}" destId="{78C8C2F9-9ECA-4794-A067-817E19122A98}" srcOrd="0" destOrd="0" presId="urn:microsoft.com/office/officeart/2005/8/layout/hierarchy1"/>
    <dgm:cxn modelId="{9AF8DB05-55BD-40AB-BA72-5B1AF3F0987A}" srcId="{7D84F95B-78A7-465B-B2E3-264D535D5D1F}" destId="{CE2EC411-73CF-4ECD-8F15-684235DBFD61}" srcOrd="0" destOrd="0" parTransId="{EF06F7EB-C778-464F-AC53-8C9BA207B8E6}" sibTransId="{13E10855-1A5B-4BCC-B9A9-88DD0C047F3C}"/>
    <dgm:cxn modelId="{53EF70AD-3CD2-466A-A457-D1AA47A7D4E7}" type="presOf" srcId="{EF06F7EB-C778-464F-AC53-8C9BA207B8E6}" destId="{42AAC95E-1988-4B8C-B060-A70444D432B3}" srcOrd="0" destOrd="0" presId="urn:microsoft.com/office/officeart/2005/8/layout/hierarchy1"/>
    <dgm:cxn modelId="{D7B16054-687D-4340-9F20-E1A68D9CBA09}" type="presOf" srcId="{665EB99F-1DBE-43B4-BF96-FF6C449CFC21}" destId="{686CE3E2-24CA-4AA8-AC43-704FC8720F7B}" srcOrd="0" destOrd="0" presId="urn:microsoft.com/office/officeart/2005/8/layout/hierarchy1"/>
    <dgm:cxn modelId="{63C24C77-6013-4784-B308-299CC62BA4E0}" type="presOf" srcId="{AF6B47B9-0B65-45A6-B98F-5432917F3579}" destId="{C4378ED4-AAF5-47A5-9B0F-9ACED946FF60}" srcOrd="0" destOrd="0" presId="urn:microsoft.com/office/officeart/2005/8/layout/hierarchy1"/>
    <dgm:cxn modelId="{84011BAA-F9BA-4895-A935-3CCCB55BAAE7}" srcId="{7D84F95B-78A7-465B-B2E3-264D535D5D1F}" destId="{A4435035-0CC9-4EA1-B2CE-976422C5C3B3}" srcOrd="2" destOrd="0" parTransId="{665EB99F-1DBE-43B4-BF96-FF6C449CFC21}" sibTransId="{E0FABDE2-DC86-42A5-BF3D-0994A8CA9DAE}"/>
    <dgm:cxn modelId="{D7168C61-7523-4305-920B-37E86E3E99CE}" type="presOf" srcId="{DA20329A-60D2-4896-90A0-6C587E4BB178}" destId="{039CE33E-56A8-4D8A-96BE-6752D12714C0}" srcOrd="0" destOrd="0" presId="urn:microsoft.com/office/officeart/2005/8/layout/hierarchy1"/>
    <dgm:cxn modelId="{03DA0848-854A-4FDB-B6FB-74C623E9A81D}" srcId="{63B1C477-AEBC-4AE3-8A14-3FE7B94DB3EE}" destId="{ECB68F28-B804-4D6A-BB06-53858FA2B555}" srcOrd="0" destOrd="0" parTransId="{E3C581E2-0A51-4D0F-8208-43149FB51D1D}" sibTransId="{F98B339D-C43D-4DCF-8DAF-E6E9FC4EB35A}"/>
    <dgm:cxn modelId="{7D9ECA29-9E03-4491-B3E9-24CC3DDDF3C2}" type="presParOf" srcId="{BCA92F7B-9E82-48CB-B042-E1D5D4A41573}" destId="{9EBC39F9-9C77-4EA3-A022-4272E7169FBA}" srcOrd="0" destOrd="0" presId="urn:microsoft.com/office/officeart/2005/8/layout/hierarchy1"/>
    <dgm:cxn modelId="{6AF2AEAA-8F0C-43AA-8C30-C7023D1DF0C1}" type="presParOf" srcId="{9EBC39F9-9C77-4EA3-A022-4272E7169FBA}" destId="{93268E25-338B-48D9-9B0E-E0D2F3F8F558}" srcOrd="0" destOrd="0" presId="urn:microsoft.com/office/officeart/2005/8/layout/hierarchy1"/>
    <dgm:cxn modelId="{1B50FA5C-5111-4C04-86B8-855855F25490}" type="presParOf" srcId="{93268E25-338B-48D9-9B0E-E0D2F3F8F558}" destId="{A8474AAB-08EB-474B-9F32-C7829A3BCCE2}" srcOrd="0" destOrd="0" presId="urn:microsoft.com/office/officeart/2005/8/layout/hierarchy1"/>
    <dgm:cxn modelId="{92144045-1233-410D-B51A-CE07B3DC3F99}" type="presParOf" srcId="{93268E25-338B-48D9-9B0E-E0D2F3F8F558}" destId="{78C8C2F9-9ECA-4794-A067-817E19122A98}" srcOrd="1" destOrd="0" presId="urn:microsoft.com/office/officeart/2005/8/layout/hierarchy1"/>
    <dgm:cxn modelId="{8EEA2BC1-73CA-49E7-81AC-FEC13D3EE6FD}" type="presParOf" srcId="{9EBC39F9-9C77-4EA3-A022-4272E7169FBA}" destId="{3D536BEE-F7DA-4386-B1B6-0C8B20AADE16}" srcOrd="1" destOrd="0" presId="urn:microsoft.com/office/officeart/2005/8/layout/hierarchy1"/>
    <dgm:cxn modelId="{DBE1E97A-71B8-472D-8C24-017E3AB55874}" type="presParOf" srcId="{3D536BEE-F7DA-4386-B1B6-0C8B20AADE16}" destId="{7F808C5B-0E53-4AD0-8BC8-EA03B89EDDC4}" srcOrd="0" destOrd="0" presId="urn:microsoft.com/office/officeart/2005/8/layout/hierarchy1"/>
    <dgm:cxn modelId="{04C1F89B-66F4-4A15-A8A2-4A00A23704B2}" type="presParOf" srcId="{3D536BEE-F7DA-4386-B1B6-0C8B20AADE16}" destId="{1DA8A89D-807C-4C3F-B26C-E5DB15BCA421}" srcOrd="1" destOrd="0" presId="urn:microsoft.com/office/officeart/2005/8/layout/hierarchy1"/>
    <dgm:cxn modelId="{2F6A34E6-87B5-401B-9AC5-F4525012D82E}" type="presParOf" srcId="{1DA8A89D-807C-4C3F-B26C-E5DB15BCA421}" destId="{76BCB222-BAAA-4A01-BCFE-D6D05893AB78}" srcOrd="0" destOrd="0" presId="urn:microsoft.com/office/officeart/2005/8/layout/hierarchy1"/>
    <dgm:cxn modelId="{96778865-C436-480D-B9FD-1894B8A56111}" type="presParOf" srcId="{76BCB222-BAAA-4A01-BCFE-D6D05893AB78}" destId="{47CAA3A8-CE38-4527-B324-3CDD943266CB}" srcOrd="0" destOrd="0" presId="urn:microsoft.com/office/officeart/2005/8/layout/hierarchy1"/>
    <dgm:cxn modelId="{0EDB47E0-B27E-465A-8D48-6317E0F2199E}" type="presParOf" srcId="{76BCB222-BAAA-4A01-BCFE-D6D05893AB78}" destId="{92929C7F-462B-45C9-9A38-BB92D1E575AC}" srcOrd="1" destOrd="0" presId="urn:microsoft.com/office/officeart/2005/8/layout/hierarchy1"/>
    <dgm:cxn modelId="{5CE62E94-AD9B-4B8F-BAAE-6A0465021AF2}" type="presParOf" srcId="{1DA8A89D-807C-4C3F-B26C-E5DB15BCA421}" destId="{7A01DA00-5512-4471-A268-247682A7D8E9}" srcOrd="1" destOrd="0" presId="urn:microsoft.com/office/officeart/2005/8/layout/hierarchy1"/>
    <dgm:cxn modelId="{35D08A2C-4BCB-4FCA-8F56-8BAC7E8BAA60}" type="presParOf" srcId="{7A01DA00-5512-4471-A268-247682A7D8E9}" destId="{B3FFD990-6B49-4E78-A2F6-2CA4AFB88AD5}" srcOrd="0" destOrd="0" presId="urn:microsoft.com/office/officeart/2005/8/layout/hierarchy1"/>
    <dgm:cxn modelId="{C3F08E18-4FC1-479F-A725-ECC66FA9F971}" type="presParOf" srcId="{7A01DA00-5512-4471-A268-247682A7D8E9}" destId="{D58412EB-C28D-47E1-A8F8-4D87DDF6F859}" srcOrd="1" destOrd="0" presId="urn:microsoft.com/office/officeart/2005/8/layout/hierarchy1"/>
    <dgm:cxn modelId="{1595C5D1-2566-4FBD-AAD1-9B9D444A1B09}" type="presParOf" srcId="{D58412EB-C28D-47E1-A8F8-4D87DDF6F859}" destId="{2B96B951-4799-4F24-8780-0BA067DCDD24}" srcOrd="0" destOrd="0" presId="urn:microsoft.com/office/officeart/2005/8/layout/hierarchy1"/>
    <dgm:cxn modelId="{41C9D5B0-147A-45C2-872E-6863615741B6}" type="presParOf" srcId="{2B96B951-4799-4F24-8780-0BA067DCDD24}" destId="{ED139B0B-4490-4700-9605-65B6973A1CEC}" srcOrd="0" destOrd="0" presId="urn:microsoft.com/office/officeart/2005/8/layout/hierarchy1"/>
    <dgm:cxn modelId="{76B36B9D-6B85-463E-9C5E-59F8DB05B33B}" type="presParOf" srcId="{2B96B951-4799-4F24-8780-0BA067DCDD24}" destId="{FE7502B9-B799-4F20-A079-6B0211D37800}" srcOrd="1" destOrd="0" presId="urn:microsoft.com/office/officeart/2005/8/layout/hierarchy1"/>
    <dgm:cxn modelId="{F92E4DAA-27A7-409E-AD0A-5DA137BB6BA5}" type="presParOf" srcId="{D58412EB-C28D-47E1-A8F8-4D87DDF6F859}" destId="{6F8585DE-40AF-472D-8811-72A1C7FCC9E7}" srcOrd="1" destOrd="0" presId="urn:microsoft.com/office/officeart/2005/8/layout/hierarchy1"/>
    <dgm:cxn modelId="{94A6D354-F290-4A83-ADA4-B1FC58C2DE38}" type="presParOf" srcId="{3D536BEE-F7DA-4386-B1B6-0C8B20AADE16}" destId="{3684A1C3-247E-40B9-8AAF-86E7CDD2F307}" srcOrd="2" destOrd="0" presId="urn:microsoft.com/office/officeart/2005/8/layout/hierarchy1"/>
    <dgm:cxn modelId="{B2BADBDA-8D9F-415A-A93A-30C99330183D}" type="presParOf" srcId="{3D536BEE-F7DA-4386-B1B6-0C8B20AADE16}" destId="{AC04BACF-BD54-4F49-B400-FCB417922CEF}" srcOrd="3" destOrd="0" presId="urn:microsoft.com/office/officeart/2005/8/layout/hierarchy1"/>
    <dgm:cxn modelId="{706FF2BC-B9D2-4C23-AC18-12DECE33E904}" type="presParOf" srcId="{AC04BACF-BD54-4F49-B400-FCB417922CEF}" destId="{E6C93012-982E-4101-9EEA-3F956C2E557C}" srcOrd="0" destOrd="0" presId="urn:microsoft.com/office/officeart/2005/8/layout/hierarchy1"/>
    <dgm:cxn modelId="{C7004AEA-AC87-49D2-8DC1-4570CE6E29E6}" type="presParOf" srcId="{E6C93012-982E-4101-9EEA-3F956C2E557C}" destId="{114CB7A9-5003-4D25-8C12-8A261A88296D}" srcOrd="0" destOrd="0" presId="urn:microsoft.com/office/officeart/2005/8/layout/hierarchy1"/>
    <dgm:cxn modelId="{55500203-17F6-45D5-BE03-589B65519C6C}" type="presParOf" srcId="{E6C93012-982E-4101-9EEA-3F956C2E557C}" destId="{93B89C59-E809-4D6D-958F-3E497A550D7B}" srcOrd="1" destOrd="0" presId="urn:microsoft.com/office/officeart/2005/8/layout/hierarchy1"/>
    <dgm:cxn modelId="{FA8D1BBE-734F-45B7-9096-D6A7021360AC}" type="presParOf" srcId="{AC04BACF-BD54-4F49-B400-FCB417922CEF}" destId="{CF838890-47F0-4B1C-A6E8-3EADCEB57E2C}" srcOrd="1" destOrd="0" presId="urn:microsoft.com/office/officeart/2005/8/layout/hierarchy1"/>
    <dgm:cxn modelId="{D904262E-B577-4485-8A04-09D7DF625034}" type="presParOf" srcId="{CF838890-47F0-4B1C-A6E8-3EADCEB57E2C}" destId="{42AAC95E-1988-4B8C-B060-A70444D432B3}" srcOrd="0" destOrd="0" presId="urn:microsoft.com/office/officeart/2005/8/layout/hierarchy1"/>
    <dgm:cxn modelId="{EC207780-DFFB-4207-866A-6388410F4D88}" type="presParOf" srcId="{CF838890-47F0-4B1C-A6E8-3EADCEB57E2C}" destId="{B5A7ADB3-C9B7-41F8-A04B-38BC79B91C30}" srcOrd="1" destOrd="0" presId="urn:microsoft.com/office/officeart/2005/8/layout/hierarchy1"/>
    <dgm:cxn modelId="{41764CBD-7988-42C6-AE13-146E19B22960}" type="presParOf" srcId="{B5A7ADB3-C9B7-41F8-A04B-38BC79B91C30}" destId="{D576D2C6-CA5D-4099-BABE-BB7385D7447C}" srcOrd="0" destOrd="0" presId="urn:microsoft.com/office/officeart/2005/8/layout/hierarchy1"/>
    <dgm:cxn modelId="{795146F2-C27F-4886-A801-767596230A96}" type="presParOf" srcId="{D576D2C6-CA5D-4099-BABE-BB7385D7447C}" destId="{F0D27A4B-9A5F-48E7-A3FF-CCC1D4C105D4}" srcOrd="0" destOrd="0" presId="urn:microsoft.com/office/officeart/2005/8/layout/hierarchy1"/>
    <dgm:cxn modelId="{7AE0A032-1284-4886-A49B-019E5C83E077}" type="presParOf" srcId="{D576D2C6-CA5D-4099-BABE-BB7385D7447C}" destId="{95ED9F2E-CE14-414E-9A58-B007079B18E6}" srcOrd="1" destOrd="0" presId="urn:microsoft.com/office/officeart/2005/8/layout/hierarchy1"/>
    <dgm:cxn modelId="{C816DAFC-795B-480F-82D4-19E3CA2FF755}" type="presParOf" srcId="{B5A7ADB3-C9B7-41F8-A04B-38BC79B91C30}" destId="{CF82192B-B20B-44D9-9C4F-C16A8C5BB2F0}" srcOrd="1" destOrd="0" presId="urn:microsoft.com/office/officeart/2005/8/layout/hierarchy1"/>
    <dgm:cxn modelId="{CE117C4C-5A8F-42D8-82F1-A4EE739D9307}" type="presParOf" srcId="{CF838890-47F0-4B1C-A6E8-3EADCEB57E2C}" destId="{5FAAAF54-141D-4266-AA10-9B456FBF3CCF}" srcOrd="2" destOrd="0" presId="urn:microsoft.com/office/officeart/2005/8/layout/hierarchy1"/>
    <dgm:cxn modelId="{17DC2AB0-AFDA-4FD7-B8E4-F387FE417A1C}" type="presParOf" srcId="{CF838890-47F0-4B1C-A6E8-3EADCEB57E2C}" destId="{9EC089B2-6BEA-4676-B067-0365EDA21418}" srcOrd="3" destOrd="0" presId="urn:microsoft.com/office/officeart/2005/8/layout/hierarchy1"/>
    <dgm:cxn modelId="{F4009F29-C83E-4D8F-8B3C-80EB18051707}" type="presParOf" srcId="{9EC089B2-6BEA-4676-B067-0365EDA21418}" destId="{5318A60A-DF45-498C-A510-DFEFEE44FC59}" srcOrd="0" destOrd="0" presId="urn:microsoft.com/office/officeart/2005/8/layout/hierarchy1"/>
    <dgm:cxn modelId="{FBD1E316-1B19-4472-85B1-A5F0DEC05D2A}" type="presParOf" srcId="{5318A60A-DF45-498C-A510-DFEFEE44FC59}" destId="{EF6E8491-48FC-4215-9EE2-3797434B84C6}" srcOrd="0" destOrd="0" presId="urn:microsoft.com/office/officeart/2005/8/layout/hierarchy1"/>
    <dgm:cxn modelId="{C03C8EEB-45A2-467F-BD3B-881C4D22948F}" type="presParOf" srcId="{5318A60A-DF45-498C-A510-DFEFEE44FC59}" destId="{2363564F-2CD5-4BC9-A32C-59A097652315}" srcOrd="1" destOrd="0" presId="urn:microsoft.com/office/officeart/2005/8/layout/hierarchy1"/>
    <dgm:cxn modelId="{19F795C2-F844-4C3C-8981-9318DB396005}" type="presParOf" srcId="{9EC089B2-6BEA-4676-B067-0365EDA21418}" destId="{BE76EF5F-8048-461E-853E-957252ECCD78}" srcOrd="1" destOrd="0" presId="urn:microsoft.com/office/officeart/2005/8/layout/hierarchy1"/>
    <dgm:cxn modelId="{AA19A024-58DD-436D-9901-1782F57F0632}" type="presParOf" srcId="{CF838890-47F0-4B1C-A6E8-3EADCEB57E2C}" destId="{686CE3E2-24CA-4AA8-AC43-704FC8720F7B}" srcOrd="4" destOrd="0" presId="urn:microsoft.com/office/officeart/2005/8/layout/hierarchy1"/>
    <dgm:cxn modelId="{5E267F6A-B1A0-4AF1-A54A-EDF484BFA94F}" type="presParOf" srcId="{CF838890-47F0-4B1C-A6E8-3EADCEB57E2C}" destId="{7D89D03B-03AF-4691-9968-C2FA965E51BD}" srcOrd="5" destOrd="0" presId="urn:microsoft.com/office/officeart/2005/8/layout/hierarchy1"/>
    <dgm:cxn modelId="{8467ED4B-A3E9-4029-AAC6-5285C452F72B}" type="presParOf" srcId="{7D89D03B-03AF-4691-9968-C2FA965E51BD}" destId="{4703905C-EAA9-4CD1-82D8-EA725C689CA0}" srcOrd="0" destOrd="0" presId="urn:microsoft.com/office/officeart/2005/8/layout/hierarchy1"/>
    <dgm:cxn modelId="{CAD534C2-EAC3-4C2D-9BEB-0BC42D9B67D0}" type="presParOf" srcId="{4703905C-EAA9-4CD1-82D8-EA725C689CA0}" destId="{A44D1716-32A2-4E3D-A83B-D1ABA99AF070}" srcOrd="0" destOrd="0" presId="urn:microsoft.com/office/officeart/2005/8/layout/hierarchy1"/>
    <dgm:cxn modelId="{91E1C92E-C54F-4EE8-8D23-4754622D7E3F}" type="presParOf" srcId="{4703905C-EAA9-4CD1-82D8-EA725C689CA0}" destId="{B1DCCE9B-9C16-455E-AD36-98ECDD2E5841}" srcOrd="1" destOrd="0" presId="urn:microsoft.com/office/officeart/2005/8/layout/hierarchy1"/>
    <dgm:cxn modelId="{7B7F9DC8-CBCB-410C-BFA4-ED390D595C5A}" type="presParOf" srcId="{7D89D03B-03AF-4691-9968-C2FA965E51BD}" destId="{1EFA5DA7-A6C9-47D1-98BA-74D8ABD1379B}" srcOrd="1" destOrd="0" presId="urn:microsoft.com/office/officeart/2005/8/layout/hierarchy1"/>
    <dgm:cxn modelId="{46C84D8A-AE2E-426B-98B6-D389BB892B6F}" type="presParOf" srcId="{CF838890-47F0-4B1C-A6E8-3EADCEB57E2C}" destId="{039CE33E-56A8-4D8A-96BE-6752D12714C0}" srcOrd="6" destOrd="0" presId="urn:microsoft.com/office/officeart/2005/8/layout/hierarchy1"/>
    <dgm:cxn modelId="{29FA4651-1FA5-4DD2-9B9F-6667A051CADD}" type="presParOf" srcId="{CF838890-47F0-4B1C-A6E8-3EADCEB57E2C}" destId="{B69AC40E-40C3-431C-931D-1BE51A559EBD}" srcOrd="7" destOrd="0" presId="urn:microsoft.com/office/officeart/2005/8/layout/hierarchy1"/>
    <dgm:cxn modelId="{5427F32D-3780-4A68-B78A-503B51DCC2D3}" type="presParOf" srcId="{B69AC40E-40C3-431C-931D-1BE51A559EBD}" destId="{C9B91A11-8BC8-462F-B8B4-F3E40FB29133}" srcOrd="0" destOrd="0" presId="urn:microsoft.com/office/officeart/2005/8/layout/hierarchy1"/>
    <dgm:cxn modelId="{04AA21C0-420D-4070-8DE2-3A5FFD4CE5FC}" type="presParOf" srcId="{C9B91A11-8BC8-462F-B8B4-F3E40FB29133}" destId="{2A92D433-E4E0-487F-BC58-1CBF36838AAC}" srcOrd="0" destOrd="0" presId="urn:microsoft.com/office/officeart/2005/8/layout/hierarchy1"/>
    <dgm:cxn modelId="{7332D4D2-0F3A-4DFD-ABC3-B3C5DC5CD4F1}" type="presParOf" srcId="{C9B91A11-8BC8-462F-B8B4-F3E40FB29133}" destId="{D06516B7-C4D9-48D6-8DC6-D3A6658E2BCE}" srcOrd="1" destOrd="0" presId="urn:microsoft.com/office/officeart/2005/8/layout/hierarchy1"/>
    <dgm:cxn modelId="{7C454FF4-C1A4-4B13-973B-709243D6AF1E}" type="presParOf" srcId="{B69AC40E-40C3-431C-931D-1BE51A559EBD}" destId="{8B5B5134-1437-4E8F-A6B1-543F4CC34503}" srcOrd="1" destOrd="0" presId="urn:microsoft.com/office/officeart/2005/8/layout/hierarchy1"/>
    <dgm:cxn modelId="{4F3F533E-E379-43C1-A5B0-45144C198D16}" type="presParOf" srcId="{8B5B5134-1437-4E8F-A6B1-543F4CC34503}" destId="{0DEE63E5-0E46-4539-AD6D-FD83F4DFEBA5}" srcOrd="0" destOrd="0" presId="urn:microsoft.com/office/officeart/2005/8/layout/hierarchy1"/>
    <dgm:cxn modelId="{D5502AE6-F350-4698-95C9-16D0BF694E5E}" type="presParOf" srcId="{8B5B5134-1437-4E8F-A6B1-543F4CC34503}" destId="{B6B4CA3A-09E2-455E-A96C-BC472370BC2B}" srcOrd="1" destOrd="0" presId="urn:microsoft.com/office/officeart/2005/8/layout/hierarchy1"/>
    <dgm:cxn modelId="{76AA2A75-1DC7-42FF-B652-9C1AA309FB61}" type="presParOf" srcId="{B6B4CA3A-09E2-455E-A96C-BC472370BC2B}" destId="{AF4D649A-5DE9-4441-9D7C-C2D444B69E57}" srcOrd="0" destOrd="0" presId="urn:microsoft.com/office/officeart/2005/8/layout/hierarchy1"/>
    <dgm:cxn modelId="{3187FA39-8B03-40A2-A322-1DA5398D3325}" type="presParOf" srcId="{AF4D649A-5DE9-4441-9D7C-C2D444B69E57}" destId="{BB28B1DC-2845-4C54-BFE1-BA324858A93D}" srcOrd="0" destOrd="0" presId="urn:microsoft.com/office/officeart/2005/8/layout/hierarchy1"/>
    <dgm:cxn modelId="{152DBAB6-772E-4D8F-A180-A20339C15FC3}" type="presParOf" srcId="{AF4D649A-5DE9-4441-9D7C-C2D444B69E57}" destId="{AEA35407-FEA4-48CC-9165-1529E25A4383}" srcOrd="1" destOrd="0" presId="urn:microsoft.com/office/officeart/2005/8/layout/hierarchy1"/>
    <dgm:cxn modelId="{D453E264-42A4-419E-978F-0A0104824616}" type="presParOf" srcId="{B6B4CA3A-09E2-455E-A96C-BC472370BC2B}" destId="{941040FD-5D22-4735-B967-14FCD45170D4}" srcOrd="1" destOrd="0" presId="urn:microsoft.com/office/officeart/2005/8/layout/hierarchy1"/>
    <dgm:cxn modelId="{D85D50DC-6D4A-4DBE-8DF4-E35A4D6F0B0D}" type="presParOf" srcId="{3D536BEE-F7DA-4386-B1B6-0C8B20AADE16}" destId="{C4378ED4-AAF5-47A5-9B0F-9ACED946FF60}" srcOrd="4" destOrd="0" presId="urn:microsoft.com/office/officeart/2005/8/layout/hierarchy1"/>
    <dgm:cxn modelId="{535460D3-59B5-40C1-8EB9-364FD254706F}" type="presParOf" srcId="{3D536BEE-F7DA-4386-B1B6-0C8B20AADE16}" destId="{E050AC3A-3790-463F-AC42-DB95604828B4}" srcOrd="5" destOrd="0" presId="urn:microsoft.com/office/officeart/2005/8/layout/hierarchy1"/>
    <dgm:cxn modelId="{6E32D4D8-91FC-43D9-BC2F-46489871A94E}" type="presParOf" srcId="{E050AC3A-3790-463F-AC42-DB95604828B4}" destId="{3E2630D5-9856-4128-8F49-99E96E9D7931}" srcOrd="0" destOrd="0" presId="urn:microsoft.com/office/officeart/2005/8/layout/hierarchy1"/>
    <dgm:cxn modelId="{B6EF2F0C-114F-4F75-8600-CC1F6CCA26F3}" type="presParOf" srcId="{3E2630D5-9856-4128-8F49-99E96E9D7931}" destId="{42C71A9D-7A16-48C1-9266-B673ACF1B5BC}" srcOrd="0" destOrd="0" presId="urn:microsoft.com/office/officeart/2005/8/layout/hierarchy1"/>
    <dgm:cxn modelId="{3B0B3861-3D97-4EC8-91AC-CB848417C6F6}" type="presParOf" srcId="{3E2630D5-9856-4128-8F49-99E96E9D7931}" destId="{4BD19E6B-E508-4F21-83AF-0341B07C3E81}" srcOrd="1" destOrd="0" presId="urn:microsoft.com/office/officeart/2005/8/layout/hierarchy1"/>
    <dgm:cxn modelId="{BD7B448F-0050-472C-A8AF-1300713A649D}" type="presParOf" srcId="{E050AC3A-3790-463F-AC42-DB95604828B4}" destId="{C6B22341-21E5-469F-8B3A-090A1BFB226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image" Target="../media/image1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844DA-2C6D-4C35-98C4-BFE147CFE538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7C11A2-CEA3-46C4-9AD6-A56FCA72225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5515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EA5CD-9049-4F9E-8672-35050A10B90C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A858F4-4482-4027-BF88-CAA9B718A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76565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Вашему вниманию предлагается доклад на тему "Совершенствование системы обучения по охране труда".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74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329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5305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5962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593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528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9900" cy="38369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1A6C86-759C-43BC-A8D1-9EBAA11C686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6125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>
                <a:latin typeface="Times New Roman"/>
                <a:ea typeface="Calibri"/>
              </a:rPr>
              <a:t>Это приложение разрабатывалось исключительно в информационных и учебных целях. Его можно использовать и при обучении студентов, и при обучении вопросам охраны труда, как при повышении квалификации, так и при обучении на производстве.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Здесь уже реализована возможность самопроверки (тестирования).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</a:pPr>
            <a:endParaRPr lang="ru-RU" sz="1200" dirty="0">
              <a:latin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После установки программы на мобильной устройство необходимо единожды произвести настройку, а именно: выбрать страну (сегодня в приложении реализована возможность выбора одной из 15 стран); проверить и если потребуется отредактировать список и номера телефонов экстренных служб; при необходимости внести дополнительные номера телефонов (инженер по охране труда, главный инженер и т.д.). </a:t>
            </a:r>
            <a:endParaRPr lang="ru-RU" dirty="0"/>
          </a:p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При желании программу можно усовершенствовать и сделать в ней отдельную вкладку с персональной информацией о пользователе, например, о возможных аллергических реакция или непереносимости некоторых лекарственных препаратов.</a:t>
            </a:r>
            <a:endParaRPr lang="ru-RU" dirty="0"/>
          </a:p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Программа готова к использования.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latin typeface="Times New Roman"/>
                <a:ea typeface="Calibri"/>
              </a:rPr>
              <a:t>На главной странице представлен перечень разделов, кнопка поиска и кнопка "</a:t>
            </a:r>
            <a:r>
              <a:rPr lang="en-US" sz="1200" dirty="0">
                <a:latin typeface="Times New Roman"/>
                <a:ea typeface="Calibri"/>
              </a:rPr>
              <a:t>SOS</a:t>
            </a:r>
            <a:r>
              <a:rPr lang="ru-RU" sz="1200" dirty="0">
                <a:latin typeface="Times New Roman"/>
                <a:ea typeface="Calibri"/>
              </a:rPr>
              <a:t>". Кнопка поиска позволяет перейти к нужному разделу из главного экрана программы. Кнопка "</a:t>
            </a:r>
            <a:r>
              <a:rPr lang="en-US" sz="1200" dirty="0">
                <a:latin typeface="Times New Roman"/>
                <a:ea typeface="Calibri"/>
              </a:rPr>
              <a:t>SOS</a:t>
            </a:r>
            <a:r>
              <a:rPr lang="ru-RU" sz="1200" dirty="0">
                <a:latin typeface="Times New Roman"/>
                <a:ea typeface="Calibri"/>
              </a:rPr>
              <a:t>" выводит на главный экран телефоны экстренных служб и телефоны «первой важности». Программой предусмотрена потенциально полезная функция определения координат места происшествия через системы </a:t>
            </a:r>
            <a:r>
              <a:rPr lang="en-US" sz="1200" dirty="0">
                <a:latin typeface="Times New Roman"/>
                <a:ea typeface="Calibri"/>
              </a:rPr>
              <a:t>GPS </a:t>
            </a:r>
            <a:r>
              <a:rPr lang="ru-RU" sz="1200" dirty="0">
                <a:latin typeface="Times New Roman"/>
                <a:ea typeface="Calibri"/>
              </a:rPr>
              <a:t>и ГЛОНАСС и передачи их операторам экстренных служб.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latin typeface="Times New Roman"/>
                <a:ea typeface="Calibri"/>
              </a:rPr>
              <a:t>При обращении пользователя к содержимому программы формируется СМС с точными временем и координатами места нахождения мобильного устройства, которая посылается в Единый диспетчерский центр. В момент приема звонка оператором Центра информация о местоположении уже находится на экране его монитора. Идеальным должен стать вариант, когда в стране начнет работать единый номер и Единый диспетчерский центр.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ru-RU" sz="1200" dirty="0">
                <a:latin typeface="Times New Roman"/>
                <a:ea typeface="Calibri"/>
                <a:cs typeface="Times New Roman"/>
              </a:rPr>
              <a:t>В случае возникновения ситуации, требующей оперативного вмешательства, алгоритм действий следующий: </a:t>
            </a:r>
            <a:endParaRPr lang="ru-RU" sz="1050" dirty="0">
              <a:latin typeface="+mn-lt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latin typeface="Times New Roman"/>
                <a:ea typeface="Calibri"/>
                <a:cs typeface="Times New Roman"/>
              </a:rPr>
              <a:t>Пользователь открывает программу, нажимает кнопку "</a:t>
            </a:r>
            <a:r>
              <a:rPr lang="en-US" sz="1200" dirty="0">
                <a:latin typeface="Times New Roman"/>
                <a:ea typeface="Calibri"/>
                <a:cs typeface="Times New Roman"/>
              </a:rPr>
              <a:t>SOS</a:t>
            </a:r>
            <a:r>
              <a:rPr lang="ru-RU" sz="1200" dirty="0">
                <a:latin typeface="Times New Roman"/>
                <a:ea typeface="Calibri"/>
                <a:cs typeface="Times New Roman"/>
              </a:rPr>
              <a:t>" (связь есть, отправляется СМС), осуществляет вызов оператору, объясняет ситуацию, выполняет действия под руководством оператора.</a:t>
            </a:r>
            <a:endParaRPr lang="ru-RU" sz="1050" dirty="0">
              <a:latin typeface="+mn-lt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latin typeface="Times New Roman"/>
                <a:ea typeface="Calibri"/>
                <a:cs typeface="Times New Roman"/>
              </a:rPr>
              <a:t>Набирает телефон инженера по охране труда, главного инженера или телефон дежурного. В ряде случаев для транспортировки пострадавшего разумнее воспользоваться силами предприятия (сотрудники дежурных смен, дежурные автомобили и т.д.). </a:t>
            </a:r>
            <a:endParaRPr lang="ru-RU" sz="1050" dirty="0">
              <a:latin typeface="+mn-lt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200" dirty="0">
                <a:latin typeface="Times New Roman"/>
                <a:ea typeface="Calibri"/>
                <a:cs typeface="Times New Roman"/>
              </a:rPr>
              <a:t>Пользователь открывает программу, нажимает кнопку "</a:t>
            </a:r>
            <a:r>
              <a:rPr lang="en-US" sz="1200" dirty="0">
                <a:latin typeface="Times New Roman"/>
                <a:ea typeface="Calibri"/>
                <a:cs typeface="Times New Roman"/>
              </a:rPr>
              <a:t>SOS</a:t>
            </a:r>
            <a:r>
              <a:rPr lang="ru-RU" sz="1200" dirty="0">
                <a:latin typeface="Times New Roman"/>
                <a:ea typeface="Calibri"/>
                <a:cs typeface="Times New Roman"/>
              </a:rPr>
              <a:t>" (связи нет, формируется СМС, которая ожидает отправку), открывает требующийся раздел, выполняет комплекс мер в соответствии с рекомендациями раздела.  При перемещении в зону покрытия сотовой сети СМС с координатами и временем формирования отправляется в Центр. В ответ на СМС оператор перезванивает для уточнения деталей.</a:t>
            </a:r>
            <a:endParaRPr lang="ru-RU" sz="1050" dirty="0">
              <a:latin typeface="+mn-lt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45021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каждом разделе дана четкая последовательность действий для правильной и наиболее быстрой помощи пострадавшему.</a:t>
            </a:r>
            <a:endParaRPr lang="ru-RU" dirty="0"/>
          </a:p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В условиях дефицита времени и стресса, это мобильное приложение позволит выиграть время, позволит провести ряд первоочередных мероприятий до прибытия врачебной бригады, позволит спасти жизнь и здоровье. Для работы приложения не требуется соединения с интернетом, оно работает в автономном режиме.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Продолжением электронной версии стал выпуск учебного пособия для населения. </a:t>
            </a:r>
            <a:endParaRPr lang="ru-RU" dirty="0"/>
          </a:p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При финансовой поддержке Министерства здравоохранения НСО и участии Новосибирского Государственного Медицинского Университета в прошлом году была отпечатана первая тысяча экземпляров пособия для фельдшерско-акушерских пунктов Новосибирской области.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Мобильные приложения безопасности - это элемент системы непрерывного, постоянного обучения. Это современный вид раздаточного материала,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200" dirty="0">
                <a:latin typeface="Times New Roman"/>
              </a:rPr>
              <a:t>Это сбалансированная интеграция в процесс дистанционного обучения, это, если хотите, современная культура охраны и безопасности труда.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latin typeface="Times New Roman"/>
                <a:ea typeface="Calibri"/>
              </a:rPr>
              <a:t>Мобильное приложение зарегистрировано в реестре программ для ЭВМ Федеральной службы по интеллектуальной собственности Российской Федерации, имеет несколько положительных отзывов и рецензий медицинских работников, среди них заведующие кафедрами анестезиологии и реаниматологии медицинских вузов Новосибирска и Барнаула.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ШМАКОВ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Большая честь и огромная ответственность!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858F4-4482-4027-BF88-CAA9B718A98D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2549F-770F-44F0-BE0A-850D796D7AB3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A12B-BA2B-437D-B33D-154AEC53CCFC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7D4B1-C79F-41C7-9CEE-E424349207B0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525B4-C598-462B-A41B-6818CB509B41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56349-4D02-4254-9F0D-91981B54DC35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A3821-F0F8-48E3-90CF-F622757413A5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91C3-80E2-411B-9359-01DDB85FE593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49C4B-09BF-46F1-8F2A-0C86BE3D2C4B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F8BF-BE11-4A0E-9DB6-87D4D1B97C3A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DD877-037C-45B7-B8AE-65D573DFF0B7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3A15-8A1B-4750-AA0E-405E38B7AC10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4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DFD0E44-B3BF-455A-AEBC-566B112DDEA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365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4D4280D-B987-4AE3-9AC9-2C96D92A5B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652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2A826CB-1A2D-4863-8D9B-9F51DB2743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526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6061EC7-34D6-4ECD-A66C-A5E31BA229C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044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1BCA366-D2B9-48E8-954F-B6CD776B09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386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C269750D-27B6-4044-9C05-73825063A07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024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57F2DC6-C92B-496F-9782-11E1467F14A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1264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801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79A9EC-6215-413A-84BB-FB86955FDED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1686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8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25459BA-619F-49E8-A754-ECA9E97909D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3894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236A2CF-F549-4A7D-8399-3D5C9A1372E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340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028A7AD-5CCB-4445-8282-82A4B52BADA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3102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4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EB3A906-A632-4761-A84A-529E7C346E3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756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AE871DC5-07CD-4967-A6E3-93ACDE19938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2876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D2AD9C6-FFE5-4729-A67D-8B024394494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417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D9047B1-6900-4E1A-9518-5E0FD289C89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9226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2DEA94C-A708-4AE9-9345-7594B49062A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751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70015E4-9C6E-4465-8974-7D956877946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338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11E29-6FCE-451B-868F-5B24E3AE510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6670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801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4CF6C67-06A7-4AA4-8512-110DA31A2B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4569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8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93BC5994-FBD1-498E-8191-35DD8C9F5AC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2803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3FCBECDE-02D6-4562-B3FF-F8F54BA8A5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421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BD6E518-AE5A-4AFD-9272-4B0529ABE83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053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46BCA-A844-4FDB-9556-EEB75BA04C57}" type="datetime1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D8A17-5500-4D3F-843E-A2BDC389E45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74B5FB6-8AAD-4513-9A9C-5D87FD6524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883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034B39F-6F0A-4719-A285-239EE2E9A1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31.10.2017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16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7.pn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png"/><Relationship Id="rId11" Type="http://schemas.openxmlformats.org/officeDocument/2006/relationships/image" Target="../media/image29.jpeg"/><Relationship Id="rId5" Type="http://schemas.openxmlformats.org/officeDocument/2006/relationships/image" Target="../media/image48.emf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7.png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7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jpeg"/><Relationship Id="rId9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5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7.png"/><Relationship Id="rId4" Type="http://schemas.openxmlformats.org/officeDocument/2006/relationships/image" Target="../media/image86.png"/><Relationship Id="rId9" Type="http://schemas.openxmlformats.org/officeDocument/2006/relationships/image" Target="../media/image9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7.png"/><Relationship Id="rId4" Type="http://schemas.openxmlformats.org/officeDocument/2006/relationships/image" Target="../media/image9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7.pn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7.png"/><Relationship Id="rId7" Type="http://schemas.openxmlformats.org/officeDocument/2006/relationships/image" Target="../media/image99.png"/><Relationship Id="rId12" Type="http://schemas.openxmlformats.org/officeDocument/2006/relationships/image" Target="../media/image8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gif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7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86.png"/><Relationship Id="rId9" Type="http://schemas.openxmlformats.org/officeDocument/2006/relationships/image" Target="../media/image10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tiff"/><Relationship Id="rId5" Type="http://schemas.openxmlformats.org/officeDocument/2006/relationships/image" Target="../media/image113.tiff"/><Relationship Id="rId4" Type="http://schemas.openxmlformats.org/officeDocument/2006/relationships/image" Target="../media/image112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7.png"/><Relationship Id="rId7" Type="http://schemas.openxmlformats.org/officeDocument/2006/relationships/image" Target="../media/image1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10" Type="http://schemas.openxmlformats.org/officeDocument/2006/relationships/image" Target="../media/image124.jpeg"/><Relationship Id="rId4" Type="http://schemas.openxmlformats.org/officeDocument/2006/relationships/image" Target="../media/image103.gif"/><Relationship Id="rId9" Type="http://schemas.openxmlformats.org/officeDocument/2006/relationships/image" Target="../media/image1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7.jpeg"/><Relationship Id="rId7" Type="http://schemas.openxmlformats.org/officeDocument/2006/relationships/image" Target="../media/image7.png"/><Relationship Id="rId12" Type="http://schemas.openxmlformats.org/officeDocument/2006/relationships/image" Target="../media/image1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jpeg"/><Relationship Id="rId11" Type="http://schemas.openxmlformats.org/officeDocument/2006/relationships/image" Target="../media/image134.jpeg"/><Relationship Id="rId5" Type="http://schemas.openxmlformats.org/officeDocument/2006/relationships/image" Target="../media/image129.jpeg"/><Relationship Id="rId10" Type="http://schemas.openxmlformats.org/officeDocument/2006/relationships/image" Target="../media/image133.jpeg"/><Relationship Id="rId4" Type="http://schemas.openxmlformats.org/officeDocument/2006/relationships/image" Target="../media/image128.jpeg"/><Relationship Id="rId9" Type="http://schemas.openxmlformats.org/officeDocument/2006/relationships/image" Target="../media/image13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jpe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3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41.jpeg"/><Relationship Id="rId5" Type="http://schemas.openxmlformats.org/officeDocument/2006/relationships/image" Target="../media/image136.emf"/><Relationship Id="rId10" Type="http://schemas.openxmlformats.org/officeDocument/2006/relationships/image" Target="../media/image140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>
            <a:grpSpLocks noChangeAspect="1"/>
          </p:cNvGrpSpPr>
          <p:nvPr/>
        </p:nvGrpSpPr>
        <p:grpSpPr>
          <a:xfrm>
            <a:off x="0" y="83408"/>
            <a:ext cx="9144000" cy="4791437"/>
            <a:chOff x="-1039841" y="327967"/>
            <a:chExt cx="11132665" cy="5764099"/>
          </a:xfrm>
        </p:grpSpPr>
        <p:sp>
          <p:nvSpPr>
            <p:cNvPr id="9" name="TextBox 8"/>
            <p:cNvSpPr txBox="1"/>
            <p:nvPr/>
          </p:nvSpPr>
          <p:spPr>
            <a:xfrm>
              <a:off x="-438341" y="2368561"/>
              <a:ext cx="9961938" cy="2776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Совершенствование системы управления охраной труда на предприятии </a:t>
              </a:r>
            </a:p>
            <a:p>
              <a:pPr algn="ctr"/>
              <a:r>
                <a:rPr lang="ru-RU" sz="24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С использованием современных технических средств и многофункциональных</a:t>
              </a:r>
            </a:p>
            <a:p>
              <a:pPr algn="ctr"/>
              <a:r>
                <a:rPr lang="ru-RU" sz="24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программных комплексов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-32272" y="1367475"/>
              <a:ext cx="9143999" cy="481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Стрыков  Павел  Геннадьевич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1039841" y="327967"/>
              <a:ext cx="11132665" cy="518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sz="2200" b="1" cap="all" dirty="0" err="1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росэкоаудит</a:t>
              </a:r>
              <a:r>
                <a:rPr lang="ru-RU" sz="22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»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0" y="5573709"/>
              <a:ext cx="9144000" cy="518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2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effectLst>
                    <a:reflection blurRad="12700" stA="28000" endPos="45000" dist="1000" dir="5400000" sy="-100000" algn="bl" rotWithShape="0"/>
                  </a:effectLst>
                  <a:latin typeface="Times New Roman" pitchFamily="18" charset="0"/>
                  <a:cs typeface="Times New Roman" pitchFamily="18" charset="0"/>
                </a:rPr>
                <a:t>ТОМСК,  2016</a:t>
              </a:r>
            </a:p>
          </p:txBody>
        </p:sp>
      </p:grp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8-800-775-80-54, РОСЭКОАУДИТ.РФ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еся\Google Диск\!Презентации\ST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988" y="776735"/>
            <a:ext cx="2723140" cy="32691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8" name="Picture 4" descr="C:\Users\Олеся\Google Диск\!Презентации\ugolok-po-ohrane-truda-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540" y="2499742"/>
            <a:ext cx="2052228" cy="15524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5655446" y="2427734"/>
            <a:ext cx="3453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ТК РФ, ст. 217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"Служба охраны труда в организации"</a:t>
            </a:r>
            <a:endParaRPr lang="ru-RU" sz="1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37513" y="4083918"/>
            <a:ext cx="52745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Пост. Минтруда РФ N 7 от 17 января 2001 г.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"Об утверждении Рекомендаций по организации работы кабинета охраны труда и уголка охраны труда"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://gallery.kspu.ru/albums/userpics/10001/normal_Korpus_no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814796"/>
            <a:ext cx="1920000" cy="14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arhprofzdrav.narod.ru/Pics/SDC1239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091" y="3205762"/>
            <a:ext cx="1920000" cy="14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.atis-ars.ru/txt/docs/types/%D0%A2%D0%B8%D0%BF%D0%BE%D0%B2%D0%BE%D0%B5%20%D0%BF%D0%BE%D0%BB%D0%BE%D0%B6%D0%B5%D0%BD%D0%B8%D0%B5%20%D0%BF%D0%BE%20%D0%BE%D1%80%D0%B3%D0%B0%D0%BD%D0%B8%D0%B7%D0%B0%D1%86%D0%B8%D0%B8%20%D1%80%D0%B0%D0%B1%D0%BE%D1%82%D1%8B%20%D0%BA%D0%B0%D0%B1%D0%B8%D0%BD%D0%B5%D1%82%D0%B0%20%D0%BF%D0%BE%20%D0%BE%D1%85%D1%80%D0%B0%D0%BD%D0%B5%20%D1%82%D1%80%D1%83%D0%B4%D0%B0/img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52" y="771710"/>
            <a:ext cx="192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1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9399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7172" name="Picture 4" descr="https://upload.wikimedia.org/wikipedia/commons/thumb/c/c9/Client-server-model.svg/2000px-Client-server-model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69" y="1251579"/>
            <a:ext cx="4480539" cy="268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Олеся\Google Диск\20140220_182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435846"/>
            <a:ext cx="2073191" cy="1554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" name="Picture 5" descr="C:\Users\Олеся\Google Диск\20140220_1826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158580"/>
            <a:ext cx="2073191" cy="1554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" name="Picture 2" descr="C:\Users\Олеся\Google Диск\20140219_0955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717543"/>
            <a:ext cx="2088232" cy="15661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405" y="2158580"/>
            <a:ext cx="1502443" cy="8452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5982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23638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Заголовок 1"/>
          <p:cNvSpPr>
            <a:spLocks noGrp="1" noChangeAspect="1"/>
          </p:cNvSpPr>
          <p:nvPr>
            <p:ph type="title"/>
          </p:nvPr>
        </p:nvSpPr>
        <p:spPr>
          <a:xfrm>
            <a:off x="472312" y="180210"/>
            <a:ext cx="8229600" cy="85725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 noChangeAspect="1"/>
          </p:cNvSpPr>
          <p:nvPr>
            <p:ph type="sldNum" sz="quarter" idx="12"/>
          </p:nvPr>
        </p:nvSpPr>
        <p:spPr>
          <a:xfrm>
            <a:off x="6568312" y="4741494"/>
            <a:ext cx="2133600" cy="273844"/>
          </a:xfrm>
        </p:spPr>
        <p:txBody>
          <a:bodyPr/>
          <a:lstStyle/>
          <a:p>
            <a:fld id="{3F5D8A17-5500-4D3F-843E-A2BDC389E451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08" y="1851750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51750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72" y="123638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72" y="3579862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000" y="1851750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575338"/>
            <a:ext cx="25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20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3149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350" y="704030"/>
            <a:ext cx="3840000" cy="21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344" y="2967009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55" y="661114"/>
            <a:ext cx="4040188" cy="2272605"/>
          </a:xfrm>
          <a:ln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3" y="3104186"/>
            <a:ext cx="3200001" cy="1800000"/>
          </a:xfrm>
          <a:ln>
            <a:solidFill>
              <a:schemeClr val="tx1"/>
            </a:solidFill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71734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901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772324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348" y="1966120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33" y="2968346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33" y="952324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968346"/>
            <a:ext cx="3200000" cy="18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8076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1464447" y="803660"/>
            <a:ext cx="4822065" cy="1191"/>
          </a:xfrm>
          <a:prstGeom prst="line">
            <a:avLst/>
          </a:prstGeom>
          <a:ln w="19050">
            <a:solidFill>
              <a:schemeClr val="tx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610" name="Picture 2" descr="E:\изображения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9624" y="573529"/>
            <a:ext cx="6773405" cy="381004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463988" y="3867894"/>
            <a:ext cx="3564396" cy="85408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ФУНКЦИИ СИСТЕМЫ: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ИНФОРМИРОВАНИЕ;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ОБУЧЕНИЕ;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АНАЛИЗ И ОБОБЩЕНИЕ ИНФОРМАЦИИ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17994" y="2843521"/>
            <a:ext cx="3294366" cy="854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ПОЛЬЗОВАТЕЛИ: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РАБОТНИК;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РАБОТОДАТЕЛЬ;</a:t>
            </a:r>
          </a:p>
          <a:p>
            <a:pPr defTabSz="685800">
              <a:buFont typeface="Arial" pitchFamily="34" charset="0"/>
              <a:buChar char="•"/>
            </a:pPr>
            <a:r>
              <a:rPr lang="ru-RU" sz="1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ПРОФСОЮЗ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23209" y="687492"/>
            <a:ext cx="6669360" cy="3000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ПРОФИЛЬ, ПОРТФОЛИО ПО ОХРАНЕ ТРУДА, ПОЖАРНОЙ БЕЗОП. И Т.Д.</a:t>
            </a: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7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15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95630645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/>
          <p:cNvGrpSpPr>
            <a:grpSpLocks noChangeAspect="1"/>
          </p:cNvGrpSpPr>
          <p:nvPr/>
        </p:nvGrpSpPr>
        <p:grpSpPr>
          <a:xfrm>
            <a:off x="214184" y="1815950"/>
            <a:ext cx="3637736" cy="2556000"/>
            <a:chOff x="179512" y="3112648"/>
            <a:chExt cx="2732560" cy="1928848"/>
          </a:xfrm>
        </p:grpSpPr>
        <p:pic>
          <p:nvPicPr>
            <p:cNvPr id="17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3112648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19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1912" y="3265048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20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4312" y="3417448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21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6712" y="3569848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22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9112" y="3722248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23" name="Picture 2" descr="E:\изображения\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41512" y="3933056"/>
              <a:ext cx="1970560" cy="110844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</p:grpSp>
      <p:pic>
        <p:nvPicPr>
          <p:cNvPr id="27" name="Picture 4" descr="C:\Users\Павел\YandexDisk\Загрузки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0597" y="4082601"/>
            <a:ext cx="2143125" cy="8215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7" name="TextBox 36"/>
          <p:cNvSpPr txBox="1"/>
          <p:nvPr/>
        </p:nvSpPr>
        <p:spPr>
          <a:xfrm>
            <a:off x="214183" y="907144"/>
            <a:ext cx="8720032" cy="71558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АНАЛИЗ ИНФОРМАЦИИ (НАДЗОРОНО-КОНТРОЛЬНЫЕ – </a:t>
            </a:r>
            <a:r>
              <a:rPr lang="ru-RU" sz="1350" b="1" u="sng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по согласованию</a:t>
            </a:r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) – НАПОЛНЕНИЕ, СОДЕРЖАНИЕ, СООТВЕТСТВИЕ НТД, ДОСТУПНОСТЬ, ЕДИНООБРАЗИЕ, ВОСТРЕБОВАННОСТЬ РАБОТНИКАМИ и т.д.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95936" y="1739113"/>
            <a:ext cx="2970330" cy="4154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21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ДИСТАНЦИОННО</a:t>
            </a:r>
          </a:p>
        </p:txBody>
      </p:sp>
      <p:sp>
        <p:nvSpPr>
          <p:cNvPr id="39" name="Номер слайда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8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26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41" name="Picture 2" descr="C:\Users\Павел\YandexDisk\Загрузки\3fee2d31b8051a0c611cee8215e451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4719" y="3806792"/>
            <a:ext cx="1379496" cy="864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2" name="Picture 3" descr="C:\Users\Павел\YandexDisk\Загрузки\logo-2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69806" y="2283718"/>
            <a:ext cx="1742354" cy="169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3" name="Picture 5" descr="C:\Users\Павел\YandexDisk\Загрузки\i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8452" y="1986833"/>
            <a:ext cx="1199999" cy="9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4" name="Picture 6" descr="C:\Users\Павел\YandexDisk\Загрузки\i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91840" y="2762792"/>
            <a:ext cx="1183199" cy="1044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301286757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9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63688" y="573528"/>
            <a:ext cx="5714962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В ОКТЯБРЬ 2014 г. ЗАПУЩЕН ПРОЦЕСС ОПЫТНОЙ ЭКСПЛУАТАЦИИ НА ЗСЖД</a:t>
            </a:r>
          </a:p>
        </p:txBody>
      </p:sp>
      <p:pic>
        <p:nvPicPr>
          <p:cNvPr id="58371" name="Picture 3" descr="C:\Users\Павел\Downloads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1386" y="897564"/>
            <a:ext cx="3324622" cy="243027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58372" name="Picture 4" descr="C:\Users\Павел\Downloads\1нны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5140" y="897564"/>
            <a:ext cx="3161226" cy="177819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58373" name="Picture 5" descr="C:\Users\Павел\Downloads\IMG_20150219_1937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6038" y="2787776"/>
            <a:ext cx="2926273" cy="221424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1169622" y="3353965"/>
            <a:ext cx="3672408" cy="11310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В АПРЕЛЕ 2015 г. ЗАВЕРШЕНА РАЗРАБОТКА </a:t>
            </a:r>
          </a:p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ПИЛОТНОЙ РЕДАКЦИИ ТЗ. РАБОЧАЯ ГРУППА:</a:t>
            </a:r>
          </a:p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ТРОЦЕНКО С.Л. – НБТ ЗСЖД,</a:t>
            </a:r>
          </a:p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ХОХЛОВ И.А. – ВГ ЗСЖД, </a:t>
            </a:r>
          </a:p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ИВЦ ЗСЖД, </a:t>
            </a:r>
            <a:r>
              <a:rPr lang="ru-RU" sz="1350" b="1" dirty="0" err="1">
                <a:solidFill>
                  <a:prstClr val="black"/>
                </a:solidFill>
                <a:latin typeface="Calibri"/>
              </a:rPr>
              <a:t>КрасЖД</a:t>
            </a:r>
            <a:r>
              <a:rPr lang="ru-RU" sz="1350" b="1" dirty="0">
                <a:solidFill>
                  <a:prstClr val="black"/>
                </a:solidFill>
                <a:latin typeface="Calibri"/>
              </a:rPr>
              <a:t>, ВСЖД, РосЭкоАудит.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25706" y="4508997"/>
            <a:ext cx="2754306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685800"/>
            <a:r>
              <a:rPr lang="ru-RU" sz="1350" b="1" dirty="0">
                <a:solidFill>
                  <a:prstClr val="black"/>
                </a:solidFill>
                <a:latin typeface="Calibri"/>
              </a:rPr>
              <a:t> ЗАРЕГИСТРИРОВАНЫ ТУ</a:t>
            </a:r>
          </a:p>
        </p:txBody>
      </p:sp>
      <p:pic>
        <p:nvPicPr>
          <p:cNvPr id="11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3535835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E:\изображения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65264"/>
            <a:ext cx="5679321" cy="3194618"/>
          </a:xfrm>
          <a:prstGeom prst="rect">
            <a:avLst/>
          </a:prstGeom>
          <a:noFill/>
        </p:spPr>
      </p:pic>
      <p:pic>
        <p:nvPicPr>
          <p:cNvPr id="69635" name="Picture 3" descr="E:\изображения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7724" y="1735888"/>
            <a:ext cx="6286512" cy="353616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735796" y="1268637"/>
            <a:ext cx="3587747" cy="300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НАЛИЧИЕ «ОБРАТНОЙ СВЯЗИ»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10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51690575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82" y="555806"/>
            <a:ext cx="1767301" cy="2520000"/>
          </a:xfrm>
          <a:ln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269" y="555806"/>
            <a:ext cx="1767301" cy="2520000"/>
          </a:xfrm>
          <a:ln>
            <a:solidFill>
              <a:schemeClr val="tx1"/>
            </a:solidFill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317" y="555806"/>
            <a:ext cx="1767301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658" y="555806"/>
            <a:ext cx="1767301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860" y="2434199"/>
            <a:ext cx="1767301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270" y="2434199"/>
            <a:ext cx="1767301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55" y="1795809"/>
            <a:ext cx="2098665" cy="28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17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8086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12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9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  <p:grpSp>
        <p:nvGrpSpPr>
          <p:cNvPr id="81" name="Группа 80"/>
          <p:cNvGrpSpPr/>
          <p:nvPr/>
        </p:nvGrpSpPr>
        <p:grpSpPr>
          <a:xfrm>
            <a:off x="179512" y="915566"/>
            <a:ext cx="8712967" cy="3960440"/>
            <a:chOff x="619944" y="413052"/>
            <a:chExt cx="8219256" cy="6624732"/>
          </a:xfrm>
        </p:grpSpPr>
        <p:pic>
          <p:nvPicPr>
            <p:cNvPr id="24" name="Picture 2" descr="打印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80183" y="5261773"/>
              <a:ext cx="1887448" cy="1680000"/>
            </a:xfrm>
            <a:prstGeom prst="rect">
              <a:avLst/>
            </a:prstGeom>
            <a:noFill/>
          </p:spPr>
        </p:pic>
        <p:grpSp>
          <p:nvGrpSpPr>
            <p:cNvPr id="26" name="Группа 15"/>
            <p:cNvGrpSpPr/>
            <p:nvPr/>
          </p:nvGrpSpPr>
          <p:grpSpPr>
            <a:xfrm>
              <a:off x="835970" y="994446"/>
              <a:ext cx="2466315" cy="1491755"/>
              <a:chOff x="251448" y="1628770"/>
              <a:chExt cx="2880368" cy="1440184"/>
            </a:xfrm>
          </p:grpSpPr>
          <p:pic>
            <p:nvPicPr>
              <p:cNvPr id="27" name="Picture 2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54781"/>
              <a:stretch>
                <a:fillRect/>
              </a:stretch>
            </p:blipFill>
            <p:spPr bwMode="auto">
              <a:xfrm>
                <a:off x="251448" y="1628770"/>
                <a:ext cx="2880368" cy="14401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28" name="Прямоугольник 27"/>
              <p:cNvSpPr/>
              <p:nvPr/>
            </p:nvSpPr>
            <p:spPr>
              <a:xfrm>
                <a:off x="1096478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r>
                  <a:rPr lang="ru-RU" sz="1350" b="1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srgbClr val="EEECE1">
                        <a:tint val="85000"/>
                        <a:satMod val="155000"/>
                      </a:srgb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alibri"/>
                  </a:rPr>
                  <a:t>1</a:t>
                </a:r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1489575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r>
                  <a:rPr lang="ru-RU" sz="1350" b="1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srgbClr val="EEECE1">
                        <a:tint val="85000"/>
                        <a:satMod val="155000"/>
                      </a:srgb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alibri"/>
                  </a:rPr>
                  <a:t>2</a:t>
                </a: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1882672" y="1753708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r>
                  <a:rPr lang="ru-RU" sz="1350" b="1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srgbClr val="EEECE1">
                        <a:tint val="85000"/>
                        <a:satMod val="155000"/>
                      </a:srgb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alibri"/>
                  </a:rPr>
                  <a:t>3</a:t>
                </a: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1096478" y="2146805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r>
                  <a:rPr lang="ru-RU" sz="1350" b="1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srgbClr val="EEECE1">
                        <a:tint val="85000"/>
                        <a:satMod val="155000"/>
                      </a:srgb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alibri"/>
                  </a:rPr>
                  <a:t>4</a:t>
                </a:r>
              </a:p>
            </p:txBody>
          </p:sp>
        </p:grpSp>
        <p:grpSp>
          <p:nvGrpSpPr>
            <p:cNvPr id="32" name="Группа 17"/>
            <p:cNvGrpSpPr/>
            <p:nvPr/>
          </p:nvGrpSpPr>
          <p:grpSpPr>
            <a:xfrm>
              <a:off x="3418694" y="994447"/>
              <a:ext cx="924868" cy="745876"/>
              <a:chOff x="251448" y="1628770"/>
              <a:chExt cx="2880368" cy="1440184"/>
            </a:xfrm>
          </p:grpSpPr>
          <p:pic>
            <p:nvPicPr>
              <p:cNvPr id="33" name="Picture 2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54781"/>
              <a:stretch>
                <a:fillRect/>
              </a:stretch>
            </p:blipFill>
            <p:spPr bwMode="auto">
              <a:xfrm>
                <a:off x="251448" y="1628770"/>
                <a:ext cx="2880368" cy="14401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34" name="Прямоугольник 33"/>
              <p:cNvSpPr/>
              <p:nvPr/>
            </p:nvSpPr>
            <p:spPr>
              <a:xfrm>
                <a:off x="1096478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35" name="Прямоугольник 34"/>
              <p:cNvSpPr/>
              <p:nvPr/>
            </p:nvSpPr>
            <p:spPr>
              <a:xfrm>
                <a:off x="1489575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36" name="Прямоугольник 35"/>
              <p:cNvSpPr/>
              <p:nvPr/>
            </p:nvSpPr>
            <p:spPr>
              <a:xfrm>
                <a:off x="1882672" y="1753708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37" name="Прямоугольник 22"/>
              <p:cNvSpPr/>
              <p:nvPr/>
            </p:nvSpPr>
            <p:spPr>
              <a:xfrm>
                <a:off x="1096478" y="2146805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835969" y="994448"/>
              <a:ext cx="439492" cy="728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ru-RU" sz="2100" dirty="0">
                  <a:solidFill>
                    <a:prstClr val="black"/>
                  </a:solidFill>
                  <a:latin typeface="Calibri"/>
                </a:rPr>
                <a:t>1</a:t>
              </a:r>
            </a:p>
          </p:txBody>
        </p:sp>
        <p:sp>
          <p:nvSpPr>
            <p:cNvPr id="39" name="Стрелка вниз 38"/>
            <p:cNvSpPr/>
            <p:nvPr/>
          </p:nvSpPr>
          <p:spPr>
            <a:xfrm>
              <a:off x="1914983" y="1740325"/>
              <a:ext cx="308289" cy="932347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990114" y="4910309"/>
              <a:ext cx="1695592" cy="3158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990114" y="5340305"/>
              <a:ext cx="1695592" cy="3158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2" name="Заголовок 1"/>
            <p:cNvSpPr txBox="1">
              <a:spLocks/>
            </p:cNvSpPr>
            <p:nvPr/>
          </p:nvSpPr>
          <p:spPr>
            <a:xfrm>
              <a:off x="6539334" y="994447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ЕЖЕДНЕВНЫЙ КОНТРОЛЬ ИСПОЛНЕНИЯ</a:t>
              </a:r>
            </a:p>
          </p:txBody>
        </p:sp>
        <p:sp>
          <p:nvSpPr>
            <p:cNvPr id="43" name="Заголовок 1"/>
            <p:cNvSpPr txBox="1">
              <a:spLocks/>
            </p:cNvSpPr>
            <p:nvPr/>
          </p:nvSpPr>
          <p:spPr>
            <a:xfrm>
              <a:off x="6539334" y="2486199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 fontScale="85000" lnSpcReduction="10000"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АВТОМАТИЧЕСКОЕ ОБОБЩЕНИЕ И ПЕРЕДАЧА ДАННЫХ</a:t>
              </a:r>
            </a:p>
          </p:txBody>
        </p:sp>
        <p:sp>
          <p:nvSpPr>
            <p:cNvPr id="44" name="Заголовок 1"/>
            <p:cNvSpPr txBox="1">
              <a:spLocks/>
            </p:cNvSpPr>
            <p:nvPr/>
          </p:nvSpPr>
          <p:spPr>
            <a:xfrm>
              <a:off x="6539334" y="3232079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ОТКРЫТОСТЬ И НАЛИЧИЕ ОБРАТНОЙ СВЯЗИ</a:t>
              </a:r>
            </a:p>
          </p:txBody>
        </p:sp>
        <p:sp>
          <p:nvSpPr>
            <p:cNvPr id="45" name="Заголовок 1"/>
            <p:cNvSpPr txBox="1">
              <a:spLocks/>
            </p:cNvSpPr>
            <p:nvPr/>
          </p:nvSpPr>
          <p:spPr>
            <a:xfrm>
              <a:off x="6539334" y="5469711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 fontScale="85000" lnSpcReduction="10000"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ОПЕРАТИВНОЕ ПРИНЯТИЕ УПРАВЛЕНЧЕСКИХ РЕШЕНИЙ</a:t>
              </a:r>
            </a:p>
          </p:txBody>
        </p:sp>
        <p:sp>
          <p:nvSpPr>
            <p:cNvPr id="46" name="Заголовок 1"/>
            <p:cNvSpPr txBox="1">
              <a:spLocks/>
            </p:cNvSpPr>
            <p:nvPr/>
          </p:nvSpPr>
          <p:spPr>
            <a:xfrm>
              <a:off x="6539334" y="3977955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ДОСТУПНОСТЬ ВСЕГО МАССИВА ДАННЫХ</a:t>
              </a:r>
            </a:p>
          </p:txBody>
        </p:sp>
        <p:sp>
          <p:nvSpPr>
            <p:cNvPr id="47" name="Заголовок 1"/>
            <p:cNvSpPr txBox="1">
              <a:spLocks/>
            </p:cNvSpPr>
            <p:nvPr/>
          </p:nvSpPr>
          <p:spPr>
            <a:xfrm>
              <a:off x="6539334" y="1740327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ПЕРСОНАЛЬНАЯ ОТВЕТСТВЕННОСТЬ</a:t>
              </a:r>
            </a:p>
          </p:txBody>
        </p:sp>
        <p:sp>
          <p:nvSpPr>
            <p:cNvPr id="48" name="Заголовок 1"/>
            <p:cNvSpPr txBox="1">
              <a:spLocks/>
            </p:cNvSpPr>
            <p:nvPr/>
          </p:nvSpPr>
          <p:spPr>
            <a:xfrm>
              <a:off x="6539334" y="4723835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 fontScale="85000" lnSpcReduction="20000"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АВТОМАТИЧЕСКОЕ УВЕДОМЛЕНИЕ ПРИ ОТКЛОНЕНИИ ОТ НОРМ</a:t>
              </a:r>
            </a:p>
          </p:txBody>
        </p:sp>
        <p:sp>
          <p:nvSpPr>
            <p:cNvPr id="49" name="Заголовок 1"/>
            <p:cNvSpPr txBox="1">
              <a:spLocks/>
            </p:cNvSpPr>
            <p:nvPr/>
          </p:nvSpPr>
          <p:spPr>
            <a:xfrm>
              <a:off x="6539334" y="6215587"/>
              <a:ext cx="2003881" cy="67745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sz="1050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УЛУЧШЕНИЕ УСЛОВИЙ И ОХРАНЫ ТРУДА</a:t>
              </a:r>
            </a:p>
          </p:txBody>
        </p:sp>
        <p:pic>
          <p:nvPicPr>
            <p:cNvPr id="50" name="Picture 22"/>
            <p:cNvPicPr>
              <a:picLocks noChangeAspect="1" noChangeArrowheads="1"/>
            </p:cNvPicPr>
            <p:nvPr/>
          </p:nvPicPr>
          <p:blipFill>
            <a:blip r:embed="rId5" cstate="print"/>
            <a:srcRect b="54781"/>
            <a:stretch>
              <a:fillRect/>
            </a:stretch>
          </p:blipFill>
          <p:spPr bwMode="auto">
            <a:xfrm>
              <a:off x="4431674" y="994447"/>
              <a:ext cx="924868" cy="7458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51" name="Прямоугольник 50"/>
            <p:cNvSpPr/>
            <p:nvPr/>
          </p:nvSpPr>
          <p:spPr>
            <a:xfrm>
              <a:off x="4703009" y="1053448"/>
              <a:ext cx="115608" cy="186469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4829231" y="1053448"/>
              <a:ext cx="115608" cy="186469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4955452" y="1059156"/>
              <a:ext cx="115608" cy="186469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endParaRP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4703009" y="1262740"/>
              <a:ext cx="115608" cy="18646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endParaRPr>
            </a:p>
          </p:txBody>
        </p:sp>
        <p:grpSp>
          <p:nvGrpSpPr>
            <p:cNvPr id="55" name="Группа 53"/>
            <p:cNvGrpSpPr/>
            <p:nvPr/>
          </p:nvGrpSpPr>
          <p:grpSpPr>
            <a:xfrm>
              <a:off x="5444654" y="994447"/>
              <a:ext cx="924868" cy="745876"/>
              <a:chOff x="251448" y="1628770"/>
              <a:chExt cx="2880368" cy="1440184"/>
            </a:xfrm>
          </p:grpSpPr>
          <p:pic>
            <p:nvPicPr>
              <p:cNvPr id="56" name="Picture 2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54781"/>
              <a:stretch>
                <a:fillRect/>
              </a:stretch>
            </p:blipFill>
            <p:spPr bwMode="auto">
              <a:xfrm>
                <a:off x="251448" y="1628770"/>
                <a:ext cx="2880368" cy="14401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57" name="Прямоугольник 56"/>
              <p:cNvSpPr/>
              <p:nvPr/>
            </p:nvSpPr>
            <p:spPr>
              <a:xfrm>
                <a:off x="1096478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1489575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1882672" y="1753708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1096478" y="2146805"/>
                <a:ext cx="360046" cy="360046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</p:grpSp>
        <p:sp>
          <p:nvSpPr>
            <p:cNvPr id="61" name="Прямоугольник 60"/>
            <p:cNvSpPr/>
            <p:nvPr/>
          </p:nvSpPr>
          <p:spPr>
            <a:xfrm>
              <a:off x="990114" y="2741148"/>
              <a:ext cx="1695592" cy="315881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990114" y="3171144"/>
              <a:ext cx="1695592" cy="315881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990114" y="3593607"/>
              <a:ext cx="1695592" cy="31588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990114" y="4023609"/>
              <a:ext cx="1695592" cy="31588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990114" y="4476428"/>
              <a:ext cx="1695592" cy="31588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ru-RU" sz="135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6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l="19369" t="23100" r="20387" b="11800"/>
            <a:stretch>
              <a:fillRect/>
            </a:stretch>
          </p:blipFill>
          <p:spPr bwMode="auto">
            <a:xfrm flipH="1">
              <a:off x="2834889" y="2672669"/>
              <a:ext cx="3550301" cy="2610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8" name="Группа 17"/>
            <p:cNvGrpSpPr/>
            <p:nvPr/>
          </p:nvGrpSpPr>
          <p:grpSpPr>
            <a:xfrm>
              <a:off x="3068216" y="3389379"/>
              <a:ext cx="924868" cy="745876"/>
              <a:chOff x="251448" y="1628770"/>
              <a:chExt cx="2880368" cy="1440184"/>
            </a:xfrm>
          </p:grpSpPr>
          <p:pic>
            <p:nvPicPr>
              <p:cNvPr id="69" name="Picture 2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54781"/>
              <a:stretch>
                <a:fillRect/>
              </a:stretch>
            </p:blipFill>
            <p:spPr bwMode="auto">
              <a:xfrm>
                <a:off x="251448" y="1628770"/>
                <a:ext cx="2880368" cy="144018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70" name="Прямоугольник 69"/>
              <p:cNvSpPr/>
              <p:nvPr/>
            </p:nvSpPr>
            <p:spPr>
              <a:xfrm>
                <a:off x="1096478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71" name="Прямоугольник 70"/>
              <p:cNvSpPr/>
              <p:nvPr/>
            </p:nvSpPr>
            <p:spPr>
              <a:xfrm>
                <a:off x="1489575" y="1742691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1882672" y="1753708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  <p:sp>
            <p:nvSpPr>
              <p:cNvPr id="73" name="Прямоугольник 22"/>
              <p:cNvSpPr/>
              <p:nvPr/>
            </p:nvSpPr>
            <p:spPr>
              <a:xfrm>
                <a:off x="1096478" y="2146805"/>
                <a:ext cx="360046" cy="36004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 b="1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srgbClr val="EEECE1">
                      <a:tint val="85000"/>
                      <a:satMod val="155000"/>
                    </a:srgb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alibri"/>
                </a:endParaRPr>
              </a:p>
            </p:txBody>
          </p:sp>
        </p:grpSp>
        <p:pic>
          <p:nvPicPr>
            <p:cNvPr id="74" name="Picture 4" descr="Купить Смартфон Apple iPhone 4 8Gb Black (MD128RU/A) в интернет-магазине М.Видео"/>
            <p:cNvPicPr>
              <a:picLocks noChangeAspect="1" noChangeArrowheads="1"/>
            </p:cNvPicPr>
            <p:nvPr/>
          </p:nvPicPr>
          <p:blipFill>
            <a:blip r:embed="rId7" cstate="print"/>
            <a:srcRect l="24340" r="25105"/>
            <a:stretch>
              <a:fillRect/>
            </a:stretch>
          </p:blipFill>
          <p:spPr bwMode="auto">
            <a:xfrm>
              <a:off x="4824890" y="5213784"/>
              <a:ext cx="691598" cy="1824000"/>
            </a:xfrm>
            <a:prstGeom prst="rect">
              <a:avLst/>
            </a:prstGeom>
            <a:noFill/>
          </p:spPr>
        </p:pic>
        <p:pic>
          <p:nvPicPr>
            <p:cNvPr id="75" name="Picture 4" descr="C:\Users\Павел\Google Диск\РЭА\Электробезопасность\б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888732" y="5536117"/>
              <a:ext cx="576000" cy="1152000"/>
            </a:xfrm>
            <a:prstGeom prst="rect">
              <a:avLst/>
            </a:prstGeom>
            <a:noFill/>
          </p:spPr>
        </p:pic>
        <p:pic>
          <p:nvPicPr>
            <p:cNvPr id="76" name="Picture 4" descr="Купить Смартфон Apple iPhone 4 8Gb Black (MD128RU/A) в интернет-магазине М.Видео"/>
            <p:cNvPicPr>
              <a:picLocks noChangeAspect="1" noChangeArrowheads="1"/>
            </p:cNvPicPr>
            <p:nvPr/>
          </p:nvPicPr>
          <p:blipFill>
            <a:blip r:embed="rId7" cstate="print"/>
            <a:srcRect l="24340" r="25105"/>
            <a:stretch>
              <a:fillRect/>
            </a:stretch>
          </p:blipFill>
          <p:spPr bwMode="auto">
            <a:xfrm>
              <a:off x="5616978" y="5213784"/>
              <a:ext cx="691598" cy="1824000"/>
            </a:xfrm>
            <a:prstGeom prst="rect">
              <a:avLst/>
            </a:prstGeom>
            <a:noFill/>
          </p:spPr>
        </p:pic>
        <p:pic>
          <p:nvPicPr>
            <p:cNvPr id="77" name="Содержимое 3" descr="113а.gif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71044" y="5501613"/>
              <a:ext cx="589088" cy="1200000"/>
            </a:xfrm>
            <a:prstGeom prst="rect">
              <a:avLst/>
            </a:prstGeom>
          </p:spPr>
        </p:pic>
        <p:sp>
          <p:nvSpPr>
            <p:cNvPr id="78" name="Заголовок 1"/>
            <p:cNvSpPr txBox="1">
              <a:spLocks/>
            </p:cNvSpPr>
            <p:nvPr/>
          </p:nvSpPr>
          <p:spPr>
            <a:xfrm>
              <a:off x="619944" y="413052"/>
              <a:ext cx="8136904" cy="643487"/>
            </a:xfrm>
            <a:prstGeom prst="rect">
              <a:avLst/>
            </a:prstGeom>
          </p:spPr>
          <p:txBody>
            <a:bodyPr vert="horz" lIns="68580" tIns="34290" rIns="68580" bIns="34290" rtlCol="0" anchor="ctr">
              <a:normAutofit/>
            </a:bodyPr>
            <a:lstStyle/>
            <a:p>
              <a:pPr algn="ctr" defTabSz="685800">
                <a:spcBef>
                  <a:spcPct val="0"/>
                </a:spcBef>
                <a:defRPr/>
              </a:pPr>
              <a:r>
                <a:rPr lang="ru-RU" b="1" dirty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УГОЛОК ПО ОХРАНЕ ТРУДА</a:t>
              </a:r>
            </a:p>
          </p:txBody>
        </p:sp>
        <p:pic>
          <p:nvPicPr>
            <p:cNvPr id="79" name="Picture 4" descr="C:\Users\Павел\Downloads\стенд RGD1.jpg"/>
            <p:cNvPicPr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893866" y="5451608"/>
              <a:ext cx="1660640" cy="1200000"/>
            </a:xfrm>
            <a:prstGeom prst="rect">
              <a:avLst/>
            </a:prstGeom>
            <a:noFill/>
          </p:spPr>
        </p:pic>
        <p:sp>
          <p:nvSpPr>
            <p:cNvPr id="80" name="Номер слайда 62"/>
            <p:cNvSpPr txBox="1">
              <a:spLocks/>
            </p:cNvSpPr>
            <p:nvPr/>
          </p:nvSpPr>
          <p:spPr>
            <a:xfrm>
              <a:off x="6705600" y="6508752"/>
              <a:ext cx="2133600" cy="365125"/>
            </a:xfrm>
            <a:prstGeom prst="rect">
              <a:avLst/>
            </a:prstGeom>
          </p:spPr>
          <p:txBody>
            <a:bodyPr vert="horz" lIns="68580" tIns="34290" rIns="68580" bIns="34290" rtlCol="0" anchor="ctr"/>
            <a:lstStyle/>
            <a:p>
              <a:pPr algn="r" defTabSz="685800">
                <a:defRPr/>
              </a:pPr>
              <a:fld id="{3F5D8A17-5500-4D3F-843E-A2BDC389E451}" type="slidenum">
                <a:rPr lang="ru-RU" sz="900">
                  <a:solidFill>
                    <a:prstClr val="black">
                      <a:tint val="75000"/>
                    </a:prstClr>
                  </a:solidFill>
                  <a:latin typeface="Calibri"/>
                </a:rPr>
                <a:pPr algn="r" defTabSz="685800">
                  <a:defRPr/>
                </a:pPr>
                <a:t>12</a:t>
              </a:fld>
              <a:endParaRPr lang="ru-RU" sz="900">
                <a:solidFill>
                  <a:prstClr val="black">
                    <a:tint val="75000"/>
                  </a:prstClr>
                </a:solidFill>
                <a:latin typeface="Calibri"/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3851920" y="627534"/>
            <a:ext cx="1412631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В ЯНВАРЕ 2014 г.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pic>
        <p:nvPicPr>
          <p:cNvPr id="82" name="Picture 2" descr="E:\изображения\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27784" y="2331792"/>
            <a:ext cx="3544514" cy="13232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201001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pic>
        <p:nvPicPr>
          <p:cNvPr id="9" name="КСОТ-П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908303" y="771550"/>
            <a:ext cx="5400001" cy="3600000"/>
          </a:xfrm>
        </p:spPr>
      </p:pic>
      <p:pic>
        <p:nvPicPr>
          <p:cNvPr id="10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677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53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14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 cstate="print"/>
          <a:srcRect t="9760" r="3378" b="11281"/>
          <a:stretch>
            <a:fillRect/>
          </a:stretch>
        </p:blipFill>
        <p:spPr bwMode="auto">
          <a:xfrm>
            <a:off x="1169623" y="1005576"/>
            <a:ext cx="676022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007416" y="573528"/>
            <a:ext cx="3231719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КСОТ-П, РАБОЧАЯ ОБЛАСТЬ ПРОГРАММЫ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67844" y="4299942"/>
            <a:ext cx="3348372" cy="5078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685800"/>
            <a:r>
              <a:rPr lang="ru-RU" sz="135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Постоянное вовлечение сотрудников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66066" y="3219822"/>
            <a:ext cx="259228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КСОТ-П.РФ</a:t>
            </a:r>
          </a:p>
          <a:p>
            <a:pPr algn="ctr" defTabSz="685800"/>
            <a:r>
              <a:rPr lang="en-U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DEMO</a:t>
            </a:r>
            <a:endParaRPr lang="ru-RU" sz="2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36620" y="4677984"/>
            <a:ext cx="1589474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ОБЪЯСНИТЕЛЬНЫЕ</a:t>
            </a:r>
          </a:p>
        </p:txBody>
      </p:sp>
      <p:pic>
        <p:nvPicPr>
          <p:cNvPr id="1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2083686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15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 t="8920" r="6686"/>
          <a:stretch>
            <a:fillRect/>
          </a:stretch>
        </p:blipFill>
        <p:spPr bwMode="auto">
          <a:xfrm>
            <a:off x="1169624" y="897564"/>
            <a:ext cx="6787268" cy="3726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007416" y="573528"/>
            <a:ext cx="3231719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КСОТ-П, РАБОЧАЯ ОБЛАСТЬ ПРОГРАММЫ</a:t>
            </a: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 cstate="print"/>
          <a:srcRect l="14880" t="9240" r="2906" b="49601"/>
          <a:stretch>
            <a:fillRect/>
          </a:stretch>
        </p:blipFill>
        <p:spPr bwMode="auto">
          <a:xfrm>
            <a:off x="1223628" y="2733768"/>
            <a:ext cx="6712175" cy="1890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трелка вниз 9"/>
          <p:cNvSpPr/>
          <p:nvPr/>
        </p:nvSpPr>
        <p:spPr>
          <a:xfrm rot="3367079">
            <a:off x="6353315" y="989752"/>
            <a:ext cx="432048" cy="25906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ru-RU" sz="135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1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1078026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3" cstate="print"/>
          <a:srcRect t="10080" r="84647" b="24401"/>
          <a:stretch>
            <a:fillRect/>
          </a:stretch>
        </p:blipFill>
        <p:spPr bwMode="auto">
          <a:xfrm>
            <a:off x="1143000" y="681540"/>
            <a:ext cx="1754814" cy="4212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64788" y="3983694"/>
            <a:ext cx="997385" cy="151376"/>
          </a:xfrm>
        </p:spPr>
        <p:txBody>
          <a:bodyPr/>
          <a:lstStyle/>
          <a:p>
            <a:pPr defTabSz="685800"/>
            <a:fld id="{725C68B6-61C2-468F-89AB-4B9F7531AA68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16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4" cstate="print"/>
          <a:srcRect l="14880" t="9760" r="16136"/>
          <a:stretch>
            <a:fillRect/>
          </a:stretch>
        </p:blipFill>
        <p:spPr bwMode="auto">
          <a:xfrm>
            <a:off x="2681792" y="627832"/>
            <a:ext cx="5153828" cy="379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5" cstate="print"/>
          <a:srcRect l="53625" t="10920" r="38815" b="78160"/>
          <a:stretch>
            <a:fillRect/>
          </a:stretch>
        </p:blipFill>
        <p:spPr bwMode="auto">
          <a:xfrm>
            <a:off x="5553769" y="672179"/>
            <a:ext cx="564803" cy="458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6" cstate="print"/>
          <a:srcRect l="68900" t="10920" r="18343" b="41201"/>
          <a:stretch>
            <a:fillRect/>
          </a:stretch>
        </p:blipFill>
        <p:spPr bwMode="auto">
          <a:xfrm>
            <a:off x="6732242" y="672180"/>
            <a:ext cx="953105" cy="2012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7" cstate="print"/>
          <a:srcRect l="61340" t="13408" r="31100" b="81552"/>
          <a:stretch>
            <a:fillRect/>
          </a:stretch>
        </p:blipFill>
        <p:spPr bwMode="auto">
          <a:xfrm>
            <a:off x="6138176" y="789850"/>
            <a:ext cx="564803" cy="211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8" cstate="print"/>
          <a:srcRect l="15353" t="71920" r="17553" b="6241"/>
          <a:stretch>
            <a:fillRect/>
          </a:stretch>
        </p:blipFill>
        <p:spPr bwMode="auto">
          <a:xfrm>
            <a:off x="2716479" y="4084216"/>
            <a:ext cx="5012629" cy="917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164732" y="430046"/>
            <a:ext cx="4811574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КСОТ-П, РАБОТА С ИНФОРМАЦИЕЙ, ФОРМИРОВАНИЕ ОТЧЕТОВ</a:t>
            </a:r>
          </a:p>
        </p:txBody>
      </p:sp>
      <p:pic>
        <p:nvPicPr>
          <p:cNvPr id="11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1456311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Олеся\YandexDisk\Скриншоты\2015-02-05 23-06-05 Скриншот экрана.png"/>
          <p:cNvPicPr>
            <a:picLocks noChangeAspect="1" noChangeArrowheads="1"/>
          </p:cNvPicPr>
          <p:nvPr/>
        </p:nvPicPr>
        <p:blipFill>
          <a:blip r:embed="rId2" cstate="print"/>
          <a:srcRect l="14218" t="10080" r="2351" b="7601"/>
          <a:stretch>
            <a:fillRect/>
          </a:stretch>
        </p:blipFill>
        <p:spPr bwMode="auto">
          <a:xfrm>
            <a:off x="1601670" y="1018820"/>
            <a:ext cx="6021288" cy="3713171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17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7561" y="573528"/>
            <a:ext cx="5713744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КСОТ-П, ВСПЛЫВАЮЩИЕ ОКНА, ЗВУКОВОЕ ОПОВЕЩЕНИЕ, НАПОМИНАНИЕ</a:t>
            </a:r>
          </a:p>
        </p:txBody>
      </p:sp>
      <p:pic>
        <p:nvPicPr>
          <p:cNvPr id="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3518030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18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3074" name="Рисунок 4" descr="C:\Users\12\Desktop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634" y="897565"/>
            <a:ext cx="6858000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951820" y="566559"/>
            <a:ext cx="3238066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defTabSz="685800"/>
            <a:r>
              <a:rPr lang="ru-RU" sz="1350" dirty="0">
                <a:solidFill>
                  <a:prstClr val="black"/>
                </a:solidFill>
                <a:latin typeface="Calibri"/>
              </a:rPr>
              <a:t>КСОТ-П, РАБОЧЕЕ МЕСТО РУКОВОДИТЕЛЯ</a:t>
            </a:r>
          </a:p>
        </p:txBody>
      </p:sp>
      <p:pic>
        <p:nvPicPr>
          <p:cNvPr id="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ru-RU" dirty="0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</p:spTree>
    <p:extLst>
      <p:ext uri="{BB962C8B-B14F-4D97-AF65-F5344CB8AC3E}">
        <p14:creationId xmlns:p14="http://schemas.microsoft.com/office/powerpoint/2010/main" val="816946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16416" y="1"/>
            <a:ext cx="827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/>
              <a:t>12</a:t>
            </a:r>
          </a:p>
        </p:txBody>
      </p:sp>
      <p:pic>
        <p:nvPicPr>
          <p:cNvPr id="3" name="record_000009.avi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800.796" end="2638.503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01892" y="627534"/>
            <a:ext cx="8316416" cy="39474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8025" y="43049"/>
            <a:ext cx="6186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МНОГОФУНКЦИОНАЛЬНЫЙ ПРОГРАММНЫЙ КОМПЛЕКС </a:t>
            </a:r>
          </a:p>
          <a:p>
            <a:pPr algn="ctr" defTabSz="685800"/>
            <a:r>
              <a:rPr lang="ru-RU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«ТЕХНОСФЕРНАЯ БЕЗОПАСНОСТЬ»</a:t>
            </a:r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</p:spPr>
        <p:txBody>
          <a:bodyPr/>
          <a:lstStyle/>
          <a:p>
            <a:pPr defTabSz="685800"/>
            <a:r>
              <a:rPr lang="ru-RU" dirty="0">
                <a:solidFill>
                  <a:prstClr val="black">
                    <a:tint val="75000"/>
                  </a:prstClr>
                </a:solidFill>
              </a:rPr>
              <a:t>8-800-775-80-54, РОСЭКОАУДИТ.РФ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</p:spPr>
        <p:txBody>
          <a:bodyPr/>
          <a:lstStyle/>
          <a:p>
            <a:pPr defTabSz="685800"/>
            <a:fld id="{725C68B6-61C2-468F-89AB-4B9F7531AA68}" type="slidenum">
              <a:rPr lang="ru-RU" sz="105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19</a:t>
            </a:fld>
            <a:endParaRPr lang="ru-RU" sz="105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623979"/>
            <a:ext cx="1566174" cy="40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100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7" name="Picture 10" descr="C:\Users\Павел\Google Диск\РЭА\Приложения\Screenshot_2014-01-14-21-33-4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458" y="3596068"/>
            <a:ext cx="2531473" cy="14239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3" descr="C:\Users\Павел\Google Диск\РЭА\Приложения\Screenshot_2014-01-14-21-28-4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1434" y="605749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Picture 5" descr="C:\Users\Павел\Google Диск\РЭА\Приложения\Screenshot_2014-01-14-21-28-5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8209" y="605749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7" descr="C:\Users\Павел\Google Диск\РЭА\Приложения\Screenshot_2014-01-14-21-29-1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92454" y="1175403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2" name="Picture 6" descr="C:\Users\Павел\Google Диск\РЭА\Приложения\Screenshot_2014-01-14-21-29-0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66946" y="2029519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3" name="Picture 8" descr="C:\Users\Павел\Google Диск\РЭА\Приложения\Screenshot_2014-01-14-21-29-1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48668" y="605385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4" name="Picture 9" descr="C:\Users\Павел\Google Диск\РЭА\Приложения\Screenshot_2014-01-14-21-29-2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60735" y="1175403"/>
            <a:ext cx="1601948" cy="2847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323528" y="195486"/>
            <a:ext cx="8136904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ЦВЕТА СИГНАЛЬНЫЕ, ЗНАКИ БЕЗОПАСНОСТИ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8" name="Picture 3" descr="C:\Users\Павел\Google Диск\РЭА\Приложения\Screenshot_2014-01-14-21-31-3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4275" y="780287"/>
            <a:ext cx="3286958" cy="18489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4" descr="C:\Users\Павел\Google Диск\РЭА\Приложения\Screenshot_2014-01-14-21-32-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7390" y="1975697"/>
            <a:ext cx="3286958" cy="18489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Picture 2" descr="C:\Users\Павел\Google Диск\РЭА\Приложения\Screenshot_2014-01-14-21-32-3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8939" y="3171108"/>
            <a:ext cx="3286958" cy="18489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5387791" y="780287"/>
            <a:ext cx="2988526" cy="104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РЕАЛИЗОВАНА СИСТЕМА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КОНТРОЛЯ ЗНАНИЙ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23528" y="195486"/>
            <a:ext cx="8136904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ЦВЕТА СИГНАЛЬНЫЕ, ЗНАКИ БЕЗОПАСНОСТИ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14" name="Picture 4" descr="C:\Users\Павел\Google Диск\РЭА\Электробезопасность\б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915566"/>
            <a:ext cx="2400000" cy="36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2231701" y="3867894"/>
            <a:ext cx="3600460" cy="1260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РЕАЛИЗОВАНА АНИМАЦИЯ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" name="Содержимое 3" descr="113а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92101" y="1059582"/>
            <a:ext cx="2356363" cy="36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4" descr="F:\Электробезопасность\электрик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4126" y="837155"/>
            <a:ext cx="2088074" cy="29518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Picture 2" descr="C:\Users\Владимир\Downloads\186475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635646"/>
            <a:ext cx="1571741" cy="2200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9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467544" y="195486"/>
            <a:ext cx="8136904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ПТЭ, ИСИ, ЭЛЕКТРОБЕЗОПАСНОСТЬ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16386" name="Picture 2" descr="597975416.jpg (1401×2049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627854"/>
            <a:ext cx="1969262" cy="28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387" name="Picture 3" descr="C:\Users\Павел\Google Диск\Screenshot_2014-01-20-22-02-0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75779" y="1059582"/>
            <a:ext cx="1620157" cy="28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388" name="Picture 4" descr="C:\Users\Павел\Google Диск\Screenshot_2014-01-20-22-02-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2067694"/>
            <a:ext cx="1620157" cy="28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389" name="Picture 5" descr="C:\Users\Павел\Google Диск\Screenshot_2014-01-20-22-02-4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0155" y="1059582"/>
            <a:ext cx="1620157" cy="28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390" name="Picture 6" descr="C:\Users\Павел\Google Диск\Screenshot_2014-01-20-22-02-5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2067694"/>
            <a:ext cx="1620157" cy="28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391" name="Picture 7" descr="C:\Users\Павел\Google Диск\Screenshot_2014-01-20-22-03-24.png"/>
          <p:cNvPicPr>
            <a:picLocks noChangeAspect="1" noChangeArrowheads="1"/>
          </p:cNvPicPr>
          <p:nvPr/>
        </p:nvPicPr>
        <p:blipFill>
          <a:blip r:embed="rId9" cstate="print"/>
          <a:srcRect t="15002"/>
          <a:stretch>
            <a:fillRect/>
          </a:stretch>
        </p:blipFill>
        <p:spPr bwMode="auto">
          <a:xfrm>
            <a:off x="683568" y="2139702"/>
            <a:ext cx="1620157" cy="24479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67544" y="195486"/>
            <a:ext cx="8136904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ИНСТРУКЦИЯ ПО СИГНАЛИЗАЦИИ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8-800-775-80-54, РОСЭКОАУДИТ.РФ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C:\Users\Павел\Google Диск\РЭА\Приложения\Screenshot_2014-01-15-00-38-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228" y="987934"/>
            <a:ext cx="1822500" cy="32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27" name="Номер слайда 16"/>
          <p:cNvSpPr>
            <a:spLocks noGrp="1" noChangeAspect="1"/>
          </p:cNvSpPr>
          <p:nvPr>
            <p:ph type="sldNum" sz="quarter" idx="12"/>
          </p:nvPr>
        </p:nvSpPr>
        <p:spPr>
          <a:xfrm>
            <a:off x="6553200" y="6356350"/>
            <a:ext cx="28820035" cy="49320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2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34" name="Picture 2" descr="C:\Users\Павел\Google Диск\РЭА\Приложения\Screenshot_2014-01-14-12-53-1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85404" y="1203958"/>
            <a:ext cx="1822500" cy="32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" name="Picture 2" descr="C:\Users\Павел\Google Диск\Screenshot_2014-01-20-22-56-0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13420" y="1419982"/>
            <a:ext cx="1822676" cy="32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6" name="Picture 3" descr="C:\Users\Павел\Google Диск\Screenshot_2014-01-20-22-56-1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41612" y="1636006"/>
            <a:ext cx="1822676" cy="32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7" name="Picture 1" descr="C:\Users\Павел\Google Диск\Screenshot_2014-01-20-22-56-3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69804" y="1851670"/>
            <a:ext cx="1822676" cy="32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755576" y="195486"/>
            <a:ext cx="7488832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МОБИЛЬНОЕ ПРИЛОЖЕНИЕ «ПОМОЩЬ ПЕРВАЯ»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C:\Users\Павел\Google Диск\РЭА\Приложения\Screenshot_2014-01-14-12-58-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784" y="843558"/>
            <a:ext cx="2025000" cy="36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2" name="Picture 3" descr="C:\Users\Павел\Google Диск\РЭА\Приложения\Screenshot_2014-01-14-12-57-4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55112" y="843558"/>
            <a:ext cx="2025000" cy="36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3563888" y="3507854"/>
            <a:ext cx="2016224" cy="265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Инженер по ОТ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563888" y="3939902"/>
            <a:ext cx="2016224" cy="265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Главный инженер</a:t>
            </a: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5940153" y="1203598"/>
            <a:ext cx="3168351" cy="25922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ПЕРСОНАЛЬНЫЕ</a:t>
            </a:r>
            <a:r>
              <a:rPr kumimoji="0" lang="ru-RU" sz="1400" b="1" i="0" u="none" strike="noStrike" kern="1200" cap="none" spc="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ДАННЫЕ: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baseline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АЛЛЕРГИЧЕСКИЕ</a:t>
            </a: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РЕАКЦИИ,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НЕПЕРЕНОСИМОСТЬ</a:t>
            </a:r>
            <a:r>
              <a:rPr kumimoji="0" lang="ru-RU" sz="1400" b="1" i="0" u="none" strike="noStrike" kern="1200" cap="none" spc="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ЛЕКАРСТВЕННЫХ ПРЕПАРАТОВ,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baseline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ДРУГИЕ</a:t>
            </a: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ОСОБЕННОСТИ ОРГАНИЗМА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(РОСТ, ВЕС, ВОЗРАСТ И Т.Д. )</a:t>
            </a:r>
          </a:p>
        </p:txBody>
      </p:sp>
      <p:sp>
        <p:nvSpPr>
          <p:cNvPr id="27" name="Номер слайда 16"/>
          <p:cNvSpPr>
            <a:spLocks noGrp="1" noChangeAspect="1"/>
          </p:cNvSpPr>
          <p:nvPr>
            <p:ph type="sldNum" sz="quarter" idx="12"/>
          </p:nvPr>
        </p:nvSpPr>
        <p:spPr>
          <a:xfrm>
            <a:off x="6553200" y="6356350"/>
            <a:ext cx="28820035" cy="49320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28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30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ПОМОЩЬ ПЕРВАЯ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14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11" name="Picture 6" descr="C:\Users\Павел\Google Диск\РЭА\Приложения\Screenshot_2014-01-14-12-57-0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843558"/>
            <a:ext cx="2025000" cy="36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grpSp>
        <p:nvGrpSpPr>
          <p:cNvPr id="20" name="Группа 19"/>
          <p:cNvGrpSpPr/>
          <p:nvPr/>
        </p:nvGrpSpPr>
        <p:grpSpPr>
          <a:xfrm>
            <a:off x="4499992" y="843558"/>
            <a:ext cx="2025000" cy="3600000"/>
            <a:chOff x="6660232" y="915966"/>
            <a:chExt cx="2025000" cy="3600000"/>
          </a:xfrm>
        </p:grpSpPr>
        <p:pic>
          <p:nvPicPr>
            <p:cNvPr id="9" name="Picture 2" descr="C:\Users\Павел\Google Диск\РЭА\Приложения\Screenshot_2014-01-14-12-56-14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660232" y="915966"/>
              <a:ext cx="2025000" cy="360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76256" y="1419622"/>
              <a:ext cx="1619915" cy="232348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</p:pic>
        <p:sp>
          <p:nvSpPr>
            <p:cNvPr id="13" name="Скругленный прямоугольник 12"/>
            <p:cNvSpPr/>
            <p:nvPr/>
          </p:nvSpPr>
          <p:spPr>
            <a:xfrm>
              <a:off x="6802470" y="3651870"/>
              <a:ext cx="1801978" cy="265681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Инженер по ОТ</a:t>
              </a: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6804248" y="4011910"/>
              <a:ext cx="1800200" cy="265681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Главный инженер</a:t>
              </a:r>
            </a:p>
          </p:txBody>
        </p:sp>
      </p:grpSp>
      <p:sp>
        <p:nvSpPr>
          <p:cNvPr id="16" name="Номер слайда 16"/>
          <p:cNvSpPr>
            <a:spLocks noGrp="1" noChangeAspect="1"/>
          </p:cNvSpPr>
          <p:nvPr>
            <p:ph type="sldNum" sz="quarter" idx="12"/>
          </p:nvPr>
        </p:nvSpPr>
        <p:spPr>
          <a:xfrm>
            <a:off x="6553200" y="6356350"/>
            <a:ext cx="28820035" cy="49320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17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ПОМОЩЬ ПЕРВАЯ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9" name="Picture 2" descr="C:\Users\Павел\Google Диск\РЭА\Приложения\Screenshot_2014-01-14-12-53-1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843558"/>
            <a:ext cx="2025000" cy="36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6660232" y="843558"/>
            <a:ext cx="2448272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ОСОБЕННОСТИ РАБОТЫ ПРОГРАММЫ: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АВТОДОЗВОН;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ПЕРЕБОР НОМЕРОВ;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ГРОМКАЯ СВЯЗЬ;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СМС (ДАТА, ВРЕМЯ, КООРДИНАТЫ);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 АДРЕСНАЯ РАССЫЛКА «</a:t>
            </a:r>
            <a:r>
              <a:rPr lang="en-US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SOS</a:t>
            </a:r>
            <a:r>
              <a:rPr lang="ru-RU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ru-RU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graphicFrame>
        <p:nvGraphicFramePr>
          <p:cNvPr id="10" name="Схема 9"/>
          <p:cNvGraphicFramePr/>
          <p:nvPr/>
        </p:nvGraphicFramePr>
        <p:xfrm>
          <a:off x="179512" y="627534"/>
          <a:ext cx="8964488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Номер слайда 12"/>
          <p:cNvSpPr>
            <a:spLocks noGrp="1" noChangeAspect="1"/>
          </p:cNvSpPr>
          <p:nvPr>
            <p:ph type="sldNum" sz="quarter" idx="12"/>
          </p:nvPr>
        </p:nvSpPr>
        <p:spPr>
          <a:xfrm>
            <a:off x="6553200" y="6356350"/>
            <a:ext cx="28820035" cy="49320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12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АДРЕСНАЯ РАССЫЛКА «</a:t>
            </a: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SOS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84168" y="845299"/>
            <a:ext cx="2666949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ВОЗМОЖНОСТИ</a:t>
            </a:r>
          </a:p>
          <a:p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КОРПОРАТИВНОЙ СВЯЗИ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83968" y="1925419"/>
            <a:ext cx="230172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ОПРЕДЕЛЕНИЕ ДАНО</a:t>
            </a:r>
          </a:p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КУЛИНИЧЕМ Е.Н.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27978" y="771550"/>
            <a:ext cx="1228799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СКОРОСТЬ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46299" y="4290650"/>
            <a:ext cx="2325701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ПРОФЕССИОНАЛИЗМ</a:t>
            </a:r>
          </a:p>
        </p:txBody>
      </p:sp>
      <p:sp>
        <p:nvSpPr>
          <p:cNvPr id="17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41" name="Picture 5" descr="C:\Users\Павел\Google Диск\Screenshot_2014-01-15-01-26-5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5870" y="1006081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3" name="Заголовок 1"/>
          <p:cNvSpPr txBox="1">
            <a:spLocks/>
          </p:cNvSpPr>
          <p:nvPr/>
        </p:nvSpPr>
        <p:spPr>
          <a:xfrm>
            <a:off x="1485900" y="452434"/>
            <a:ext cx="6090116" cy="502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Каждый раздел – предельно ясная пошаговая инструкция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4" name="Picture 2" descr="C:\Users\Павел\Google Диск\Screenshot_2014-01-15-01-27-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6996" y="1006081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5" name="Picture 6" descr="C:\Users\Павел\Google Диск\Screenshot_2014-01-15-01-27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26369" y="3082505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6" name="Picture 7" descr="C:\Users\Павел\Google Диск\Screenshot_2014-01-15-01-27-1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84605" y="1006081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7" name="Picture 8" descr="C:\Users\Павел\Google Диск\Screenshot_2014-01-15-01-27-1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53487" y="3082505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8" name="Picture 4" descr="C:\Users\Павел\Google Диск\Screenshot_2014-01-15-01-26-5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1135" y="3082505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9" name="Picture 3" descr="C:\Users\Павел\Google Диск\Screenshot_2014-01-15-01-26-5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1006081"/>
            <a:ext cx="1089853" cy="19375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0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0800000" flipH="1">
            <a:off x="3146841" y="2957985"/>
            <a:ext cx="732335" cy="695719"/>
          </a:xfrm>
          <a:prstGeom prst="rect">
            <a:avLst/>
          </a:prstGeom>
          <a:noFill/>
        </p:spPr>
      </p:pic>
      <p:pic>
        <p:nvPicPr>
          <p:cNvPr id="51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13858" y="2354601"/>
            <a:ext cx="732335" cy="695719"/>
          </a:xfrm>
          <a:prstGeom prst="rect">
            <a:avLst/>
          </a:prstGeom>
          <a:noFill/>
        </p:spPr>
      </p:pic>
      <p:pic>
        <p:nvPicPr>
          <p:cNvPr id="52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0800000" flipH="1">
            <a:off x="5223017" y="2952746"/>
            <a:ext cx="732335" cy="695719"/>
          </a:xfrm>
          <a:prstGeom prst="rect">
            <a:avLst/>
          </a:prstGeom>
          <a:noFill/>
        </p:spPr>
      </p:pic>
      <p:pic>
        <p:nvPicPr>
          <p:cNvPr id="53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91899" y="2314083"/>
            <a:ext cx="732335" cy="695719"/>
          </a:xfrm>
          <a:prstGeom prst="rect">
            <a:avLst/>
          </a:prstGeom>
          <a:noFill/>
        </p:spPr>
      </p:pic>
      <p:pic>
        <p:nvPicPr>
          <p:cNvPr id="54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361" y="2386539"/>
            <a:ext cx="732335" cy="695719"/>
          </a:xfrm>
          <a:prstGeom prst="rect">
            <a:avLst/>
          </a:prstGeom>
          <a:noFill/>
        </p:spPr>
      </p:pic>
      <p:pic>
        <p:nvPicPr>
          <p:cNvPr id="55" name="Picture 10" descr="downarrow.gif (100×95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0800000" flipH="1">
            <a:off x="7169921" y="2954226"/>
            <a:ext cx="732335" cy="695719"/>
          </a:xfrm>
          <a:prstGeom prst="rect">
            <a:avLst/>
          </a:prstGeom>
          <a:noFill/>
        </p:spPr>
      </p:pic>
      <p:sp>
        <p:nvSpPr>
          <p:cNvPr id="56" name="Номер слайда 20"/>
          <p:cNvSpPr>
            <a:spLocks noGrp="1" noChangeAspect="1"/>
          </p:cNvSpPr>
          <p:nvPr>
            <p:ph type="sldNum" sz="quarter" idx="12"/>
          </p:nvPr>
        </p:nvSpPr>
        <p:spPr>
          <a:xfrm>
            <a:off x="6553200" y="6356350"/>
            <a:ext cx="28820035" cy="49320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/>
          </a:p>
        </p:txBody>
      </p:sp>
      <p:pic>
        <p:nvPicPr>
          <p:cNvPr id="57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58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ПОМОЩЬ ПЕРВАЯ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6" name="Picture 5" descr="C:\Users\Павел\Google Диск\Первая помощь\Логотипы\иконка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5486"/>
            <a:ext cx="601448" cy="54000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ПОМОЩЬ ПЕРВАЯ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485900" y="452434"/>
            <a:ext cx="6090116" cy="502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Каждый раздел – предельно ясная пошаговая инструкция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5298" name="Picture 2" descr="C:\Users\Павел\Google Диск\Screenshot_2014-01-20-21-36-2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019" y="915846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299" name="Picture 3" descr="C:\Users\Павел\Google Диск\Screenshot_2014-01-20-21-36-3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1491910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300" name="Picture 4" descr="C:\Users\Павел\Google Диск\Screenshot_2014-01-20-21-36-5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2139982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302" name="Picture 6" descr="C:\Users\Павел\Google Диск\Screenshot_2014-01-20-21-37-4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14403" y="915566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305" name="Picture 9" descr="C:\Users\Павел\Google Диск\Screenshot_2014-01-20-21-41-59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6771" y="843838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301" name="Picture 5" descr="C:\Users\Павел\Google Диск\Screenshot_2014-01-20-21-37-3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95936" y="2139982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303" name="Picture 7" descr="C:\Users\Павел\Google Диск\Screenshot_2014-01-20-21-37-5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64088" y="2572030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5297" name="Picture 1" descr="C:\Users\Павел\Google Диск\Screenshot_2014-01-20-21-42-1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18859" y="2572030"/>
            <a:ext cx="1417637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9" name="Picture 2" descr="H:\Первая помощь альбом (переделанный)\00(б)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79592"/>
            <a:ext cx="2662211" cy="3764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Picture 3" descr="H:\Первая помощь альбом (переделанный)\0д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699542"/>
            <a:ext cx="2662211" cy="37643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4" descr="H:\Первая помощь альбом (переделанный)\49.tif"/>
          <p:cNvPicPr>
            <a:picLocks noChangeAspect="1" noChangeArrowheads="1"/>
          </p:cNvPicPr>
          <p:nvPr/>
        </p:nvPicPr>
        <p:blipFill>
          <a:blip r:embed="rId6" cstate="print"/>
          <a:srcRect b="2296"/>
          <a:stretch>
            <a:fillRect/>
          </a:stretch>
        </p:blipFill>
        <p:spPr bwMode="auto">
          <a:xfrm>
            <a:off x="6158261" y="1419622"/>
            <a:ext cx="2662211" cy="36779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УЧЕБНОЕ ПОСОБИЕ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588224" y="411510"/>
            <a:ext cx="2412462" cy="104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МИНЗДРАВ НСО</a:t>
            </a: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5884118"/>
            <a:ext cx="2133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31</a:t>
            </a:fld>
            <a:endParaRPr lang="ru-RU"/>
          </a:p>
        </p:txBody>
      </p:sp>
      <p:pic>
        <p:nvPicPr>
          <p:cNvPr id="48132" name="Picture 4" descr="игрушки. Гугл Плей Маркет"/>
          <p:cNvPicPr>
            <a:picLocks noChangeAspect="1" noChangeArrowheads="1"/>
          </p:cNvPicPr>
          <p:nvPr/>
        </p:nvPicPr>
        <p:blipFill>
          <a:blip r:embed="rId4" cstate="print"/>
          <a:srcRect l="16307" t="36798" r="15749" b="35813"/>
          <a:stretch>
            <a:fillRect/>
          </a:stretch>
        </p:blipFill>
        <p:spPr bwMode="auto">
          <a:xfrm>
            <a:off x="107504" y="195486"/>
            <a:ext cx="2076923" cy="540000"/>
          </a:xfrm>
          <a:prstGeom prst="rect">
            <a:avLst/>
          </a:prstGeom>
          <a:noFill/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7544" y="195486"/>
            <a:ext cx="8136904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КОНСОЛЬ РАЗРАБОТЧИКА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Номер слайда 8"/>
          <p:cNvSpPr txBox="1">
            <a:spLocks/>
          </p:cNvSpPr>
          <p:nvPr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5D8A17-5500-4D3F-843E-A2BDC389E45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 t="2897" r="31162" b="40616"/>
          <a:stretch>
            <a:fillRect/>
          </a:stretch>
        </p:blipFill>
        <p:spPr bwMode="auto">
          <a:xfrm>
            <a:off x="216024" y="771550"/>
            <a:ext cx="6084168" cy="2808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 l="13850" t="27519" r="62523" b="42065"/>
          <a:stretch>
            <a:fillRect/>
          </a:stretch>
        </p:blipFill>
        <p:spPr bwMode="auto">
          <a:xfrm>
            <a:off x="6588224" y="987574"/>
            <a:ext cx="2088232" cy="1512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 l="14842" t="50006" r="41924" b="14805"/>
          <a:stretch>
            <a:fillRect/>
          </a:stretch>
        </p:blipFill>
        <p:spPr bwMode="auto">
          <a:xfrm>
            <a:off x="5004048" y="3075806"/>
            <a:ext cx="3888432" cy="17802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pic>
        <p:nvPicPr>
          <p:cNvPr id="7" name="Picture 10" descr="downarrow.gif (100×9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06429" flipH="1">
            <a:off x="5807688" y="834536"/>
            <a:ext cx="721915" cy="685821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475656" y="203840"/>
            <a:ext cx="6111733" cy="4957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МОБИЛЬНЫЕ ПРИЛОЖЕНИЯ – ЭЛЕМЕНТ СИСТЕМЫ НЕПРЕРЫВНОГО ОБУЧЕНИЯ </a:t>
            </a:r>
            <a:endParaRPr kumimoji="0" lang="ru-RU" sz="2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30984" y="3848901"/>
            <a:ext cx="3304912" cy="955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СПЕЦИАЛИЗИРОВАННЫЕ УЧЕБНЫЕ АУДИТОРИИ, ОБРУДОВАНИЕ И ТРЕНАЖЕРЫ</a:t>
            </a:r>
            <a:endParaRPr kumimoji="0" lang="ru-RU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" name="Picture 3" descr="C:\Users\Павел\Google Диск\20130611_1445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2271" y="3147814"/>
            <a:ext cx="1372217" cy="18296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5" descr="gosha-4.jpg (350×222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510615" y="3688030"/>
            <a:ext cx="2213513" cy="1404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2" name="Picture 10" descr="E:\Общая\Фото для сайта\IMG_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839358"/>
            <a:ext cx="1500867" cy="1012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icture 6" descr="C:\Users\Павел\Google Диск\РЭА\Приложения\Screenshot_2014-01-14-12-59-5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1588" y="1131790"/>
            <a:ext cx="1012500" cy="18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4" name="Picture 3" descr="C:\Users\Павел\Google Диск\РЭА\Приложения\Screenshot_2014-01-15-03-41-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1995886"/>
            <a:ext cx="1012500" cy="180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5" name="Picture 10" descr="downarrow.gif (100×9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73639">
            <a:off x="6904747" y="2285917"/>
            <a:ext cx="721916" cy="685821"/>
          </a:xfrm>
          <a:prstGeom prst="rect">
            <a:avLst/>
          </a:prstGeom>
          <a:noFill/>
        </p:spPr>
      </p:pic>
      <p:pic>
        <p:nvPicPr>
          <p:cNvPr id="17" name="Picture 1" descr="C:\Users\Павел\Google Диск\20140116_11144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771550"/>
            <a:ext cx="3744000" cy="280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43608" y="195486"/>
            <a:ext cx="7014848" cy="4957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МОБИЛЬНЫЕ ПРИЛОЖЕНИЯ –  СОСТАВНАЯ ЧАСТЬ СИСТЕМЫ ДИСТАНЦИОННОГО ОБУЧЕНИЯ </a:t>
            </a:r>
            <a:endParaRPr kumimoji="0" lang="ru-RU" sz="2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4341" name="Picture 5" descr="282_1_max.jpg (525×426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059582"/>
            <a:ext cx="2547130" cy="20667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803592" y="3488861"/>
            <a:ext cx="3304912" cy="955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СОВРЕМЕННЫЙ СПОСОБ ПОДАЧИ, ХРАНЕНИЯ И ПРИМЕНЕНИЯ ИНФОРМАЦИИ</a:t>
            </a:r>
            <a:endParaRPr kumimoji="0" lang="ru-RU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Picture 2" descr="C:\Users\Олеся\Google Диск\20140116_1112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2057" y="915566"/>
            <a:ext cx="4703999" cy="352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539" y="666691"/>
            <a:ext cx="1767305" cy="25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196" name="Picture 4" descr="C:\Users\7636~1\AppData\Local\Temp\Rar$DRa0.671\CCE15052015_00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8976" y="699822"/>
            <a:ext cx="176752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6" name="Picture 2" descr="C:\Users\Олеся\Google Диск\CCI15012014_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2673" y="282463"/>
            <a:ext cx="1766711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" name="Picture 3" descr="C:\Users\Олеся\Pictures\ControlCenter4\Scan\CCI17012014.jpg"/>
          <p:cNvPicPr>
            <a:picLocks noChangeAspect="1" noChangeArrowheads="1"/>
          </p:cNvPicPr>
          <p:nvPr/>
        </p:nvPicPr>
        <p:blipFill>
          <a:blip r:embed="rId6" cstate="print"/>
          <a:srcRect l="5071" r="57488" b="76250"/>
          <a:stretch>
            <a:fillRect/>
          </a:stretch>
        </p:blipFill>
        <p:spPr bwMode="auto">
          <a:xfrm>
            <a:off x="3059832" y="873075"/>
            <a:ext cx="1559140" cy="14106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СВИДЕТЕЛЬСТВА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34</a:t>
            </a:fld>
            <a:endParaRPr lang="ru-RU"/>
          </a:p>
        </p:txBody>
      </p:sp>
      <p:pic>
        <p:nvPicPr>
          <p:cNvPr id="8197" name="Picture 5" descr="C:\Users\7636~1\AppData\Local\Temp\Rar$DRa0.671\CCE15052015_01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56408" y="2356006"/>
            <a:ext cx="176752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8" name="Picture 6" descr="C:\Users\7636~1\AppData\Local\Temp\Rar$DRa0.671\CCE15052015_01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2355726"/>
            <a:ext cx="1767532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3" name="Picture 1" descr="C:\Users\7636~1\AppData\Local\Temp\Rar$DRa0.671\CCE15052015_002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0264" y="1491910"/>
            <a:ext cx="176752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4" name="Picture 2" descr="C:\Users\7636~1\AppData\Local\Temp\Rar$DRa0.671\CCE15052015_002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2571750"/>
            <a:ext cx="176752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5" name="Picture 3" descr="C:\Users\7636~1\AppData\Local\Temp\Rar$DRa0.671\CCE15052015_0024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48896" y="2067694"/>
            <a:ext cx="1767520" cy="25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3478749"/>
              </p:ext>
            </p:extLst>
          </p:nvPr>
        </p:nvGraphicFramePr>
        <p:xfrm>
          <a:off x="-82631" y="2859782"/>
          <a:ext cx="287655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name="Acrobat Document" r:id="rId4" imgW="7569000" imgH="10710000" progId="AcroExch.Document.DC">
                  <p:embed/>
                </p:oleObj>
              </mc:Choice>
              <mc:Fallback>
                <p:oleObj name="Acrobat Document" r:id="rId4" imgW="7569000" imgH="10710000" progId="AcroExch.Document.DC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82631" y="2859782"/>
                        <a:ext cx="2876550" cy="40640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131840" y="627534"/>
          <a:ext cx="2316209" cy="3277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Acrobat Document" r:id="rId6" imgW="5668166" imgH="8019048" progId="AcroExch.Document.DC">
                  <p:embed/>
                </p:oleObj>
              </mc:Choice>
              <mc:Fallback>
                <p:oleObj name="Acrobat Document" r:id="rId6" imgW="5668166" imgH="8019048" progId="AcroExch.Document.DC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627534"/>
                        <a:ext cx="2316209" cy="327754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Заголовок 1"/>
          <p:cNvSpPr txBox="1">
            <a:spLocks/>
          </p:cNvSpPr>
          <p:nvPr/>
        </p:nvSpPr>
        <p:spPr>
          <a:xfrm>
            <a:off x="179512" y="195486"/>
            <a:ext cx="8784976" cy="482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ВЫСТУПЛЕНИЯ, ДОКЛАДЫ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35</a:t>
            </a:fld>
            <a:endParaRPr lang="ru-RU"/>
          </a:p>
        </p:txBody>
      </p:sp>
      <p:pic>
        <p:nvPicPr>
          <p:cNvPr id="10" name="Picture 2" descr="H:\Фото совещаний\Выступления\2\DSC0638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94817" y="698413"/>
            <a:ext cx="2925655" cy="19453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3" name="Picture 2" descr="E:\Камаз\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504" y="771550"/>
            <a:ext cx="2314635" cy="21506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5" name="Picture 1" descr="D:\Презентация 171014\DSC_0167_b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94817" y="2817391"/>
            <a:ext cx="2937045" cy="1949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  <p:pic>
        <p:nvPicPr>
          <p:cNvPr id="12" name="Picture 3" descr="D:\DCIM\101MSDCF\DSC00066.JPG"/>
          <p:cNvPicPr>
            <a:picLocks noChangeAspect="1" noChangeArrowheads="1"/>
          </p:cNvPicPr>
          <p:nvPr/>
        </p:nvPicPr>
        <p:blipFill>
          <a:blip r:embed="rId11" cstate="print">
            <a:lum contrast="20000"/>
          </a:blip>
          <a:srcRect l="22629" t="44005" r="24127" b="5108"/>
          <a:stretch>
            <a:fillRect/>
          </a:stretch>
        </p:blipFill>
        <p:spPr bwMode="auto">
          <a:xfrm>
            <a:off x="2542355" y="2758959"/>
            <a:ext cx="3604026" cy="22922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ладимир\Desktop\ДЛЯ КОМПАНИИ!!!!!!!!!!!!!\КАРТИНКИ ДЛЯ СЖАТИЯ\Новый рисуно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615141"/>
            <a:ext cx="1626720" cy="404881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67544" y="1635646"/>
            <a:ext cx="8136904" cy="1490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БЛАГОДАРЮ ЗА ВНИМАНИЕ!</a:t>
            </a:r>
            <a:endParaRPr kumimoji="0" lang="ru-RU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8A17-5500-4D3F-843E-A2BDC389E451}" type="slidenum">
              <a:rPr lang="ru-RU" smtClean="0"/>
              <a:pPr/>
              <a:t>36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8-800-775-80-54, РОСЭКОАУДИТ.РФ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1340</Words>
  <Application>Microsoft Office PowerPoint</Application>
  <PresentationFormat>Экран (16:9)</PresentationFormat>
  <Paragraphs>277</Paragraphs>
  <Slides>36</Slides>
  <Notes>25</Notes>
  <HiddenSlides>0</HiddenSlides>
  <MMClips>2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0" baseType="lpstr">
      <vt:lpstr>Тема Office</vt:lpstr>
      <vt:lpstr>1_Тема Office</vt:lpstr>
      <vt:lpstr>2_Тема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Стрыков П.Г.</dc:creator>
  <cp:lastModifiedBy>Денисова Татьяна Николаевна</cp:lastModifiedBy>
  <cp:revision>192</cp:revision>
  <dcterms:created xsi:type="dcterms:W3CDTF">2014-01-20T12:50:36Z</dcterms:created>
  <dcterms:modified xsi:type="dcterms:W3CDTF">2017-10-31T02:23:02Z</dcterms:modified>
</cp:coreProperties>
</file>