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92810-F147-42C1-9E91-E0F909F24279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17966-AEB9-4C81-AAC2-23913BC99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1904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92810-F147-42C1-9E91-E0F909F24279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17966-AEB9-4C81-AAC2-23913BC99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191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92810-F147-42C1-9E91-E0F909F24279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17966-AEB9-4C81-AAC2-23913BC99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090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92810-F147-42C1-9E91-E0F909F24279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17966-AEB9-4C81-AAC2-23913BC99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556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92810-F147-42C1-9E91-E0F909F24279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17966-AEB9-4C81-AAC2-23913BC99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4519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92810-F147-42C1-9E91-E0F909F24279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17966-AEB9-4C81-AAC2-23913BC99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595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92810-F147-42C1-9E91-E0F909F24279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17966-AEB9-4C81-AAC2-23913BC99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2480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92810-F147-42C1-9E91-E0F909F24279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17966-AEB9-4C81-AAC2-23913BC99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6357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92810-F147-42C1-9E91-E0F909F24279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17966-AEB9-4C81-AAC2-23913BC99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8719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92810-F147-42C1-9E91-E0F909F24279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17966-AEB9-4C81-AAC2-23913BC99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982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92810-F147-42C1-9E91-E0F909F24279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17966-AEB9-4C81-AAC2-23913BC99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3119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92810-F147-42C1-9E91-E0F909F24279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F17966-AEB9-4C81-AAC2-23913BC99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4862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151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6006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0315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232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7070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823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4840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2901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1497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6442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9100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8991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4663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0432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4273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3662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5823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6494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5422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5323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3114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4554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210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5091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Широкоэкранный</PresentationFormat>
  <Paragraphs>0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Samoylova</dc:creator>
  <cp:lastModifiedBy>Samoylova</cp:lastModifiedBy>
  <cp:revision>3</cp:revision>
  <dcterms:created xsi:type="dcterms:W3CDTF">2025-12-17T19:46:16Z</dcterms:created>
  <dcterms:modified xsi:type="dcterms:W3CDTF">2025-12-18T13:07:29Z</dcterms:modified>
</cp:coreProperties>
</file>