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2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9" r:id="rId2"/>
    <p:sldMasterId id="2147483702" r:id="rId3"/>
  </p:sldMasterIdLst>
  <p:notesMasterIdLst>
    <p:notesMasterId r:id="rId27"/>
  </p:notesMasterIdLst>
  <p:sldIdLst>
    <p:sldId id="1199" r:id="rId4"/>
    <p:sldId id="1201" r:id="rId5"/>
    <p:sldId id="1203" r:id="rId6"/>
    <p:sldId id="2081" r:id="rId7"/>
    <p:sldId id="1205" r:id="rId8"/>
    <p:sldId id="876" r:id="rId9"/>
    <p:sldId id="447" r:id="rId10"/>
    <p:sldId id="1592" r:id="rId11"/>
    <p:sldId id="1960" r:id="rId12"/>
    <p:sldId id="1961" r:id="rId13"/>
    <p:sldId id="1962" r:id="rId14"/>
    <p:sldId id="2082" r:id="rId15"/>
    <p:sldId id="824" r:id="rId16"/>
    <p:sldId id="453" r:id="rId17"/>
    <p:sldId id="839" r:id="rId18"/>
    <p:sldId id="1342" r:id="rId19"/>
    <p:sldId id="1343" r:id="rId20"/>
    <p:sldId id="304" r:id="rId21"/>
    <p:sldId id="1602" r:id="rId22"/>
    <p:sldId id="1600" r:id="rId23"/>
    <p:sldId id="1402" r:id="rId24"/>
    <p:sldId id="425" r:id="rId25"/>
    <p:sldId id="2083" r:id="rId2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AC83BF-F84F-461F-A965-2F28E09D0467}" type="datetimeFigureOut">
              <a:rPr lang="ru-RU" smtClean="0"/>
              <a:t>15.12.2021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956FAB-1EA8-4AEC-B19D-FEE6B3A998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48396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0" y="-1"/>
            <a:ext cx="12192000" cy="6857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867" baseline="0">
                <a:latin typeface="Arial" pitchFamily="34" charset="0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3" name="Text Placeholder 9"/>
          <p:cNvSpPr txBox="1">
            <a:spLocks/>
          </p:cNvSpPr>
          <p:nvPr userDrawn="1"/>
        </p:nvSpPr>
        <p:spPr>
          <a:xfrm>
            <a:off x="5327915" y="4389107"/>
            <a:ext cx="6864085" cy="768085"/>
          </a:xfrm>
          <a:prstGeom prst="rect">
            <a:avLst/>
          </a:prstGeom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3200" b="0" kern="1200" baseline="0">
                <a:solidFill>
                  <a:schemeClr val="bg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48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SECTION BREAK</a:t>
            </a:r>
          </a:p>
        </p:txBody>
      </p:sp>
      <p:sp>
        <p:nvSpPr>
          <p:cNvPr id="4" name="Text Placeholder 9"/>
          <p:cNvSpPr txBox="1">
            <a:spLocks/>
          </p:cNvSpPr>
          <p:nvPr userDrawn="1"/>
        </p:nvSpPr>
        <p:spPr>
          <a:xfrm>
            <a:off x="5327915" y="5157192"/>
            <a:ext cx="6864085" cy="384043"/>
          </a:xfrm>
          <a:prstGeom prst="rect">
            <a:avLst/>
          </a:prstGeom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bg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Insert the title of your subtitle Here</a:t>
            </a:r>
          </a:p>
        </p:txBody>
      </p:sp>
    </p:spTree>
    <p:extLst>
      <p:ext uri="{BB962C8B-B14F-4D97-AF65-F5344CB8AC3E}">
        <p14:creationId xmlns:p14="http://schemas.microsoft.com/office/powerpoint/2010/main" val="6812765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Images and Contents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idx="14" hasCustomPrompt="1"/>
          </p:nvPr>
        </p:nvSpPr>
        <p:spPr>
          <a:xfrm>
            <a:off x="211516" y="216000"/>
            <a:ext cx="5228944" cy="642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2000">
                <a:latin typeface="+mn-lt"/>
                <a:cs typeface="Arial" pitchFamily="34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altLang="ko-KR" dirty="0"/>
              <a:t>Your Picture Here and send to back </a:t>
            </a:r>
            <a:endParaRPr lang="ko-KR" altLang="en-US" dirty="0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2589C8AA-2D4C-4994-980A-55755859B752}"/>
              </a:ext>
            </a:extLst>
          </p:cNvPr>
          <p:cNvSpPr/>
          <p:nvPr userDrawn="1"/>
        </p:nvSpPr>
        <p:spPr>
          <a:xfrm>
            <a:off x="0" y="0"/>
            <a:ext cx="216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A449903D-1884-4F36-ADC7-5E445863E767}"/>
              </a:ext>
            </a:extLst>
          </p:cNvPr>
          <p:cNvSpPr/>
          <p:nvPr userDrawn="1"/>
        </p:nvSpPr>
        <p:spPr>
          <a:xfrm>
            <a:off x="11976000" y="0"/>
            <a:ext cx="216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43353408-014E-40E6-91DD-CB316B4EA769}"/>
              </a:ext>
            </a:extLst>
          </p:cNvPr>
          <p:cNvSpPr/>
          <p:nvPr userDrawn="1"/>
        </p:nvSpPr>
        <p:spPr>
          <a:xfrm>
            <a:off x="0" y="0"/>
            <a:ext cx="12192000" cy="216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E3769F56-512B-47D6-9A36-7436DFABFE7B}"/>
              </a:ext>
            </a:extLst>
          </p:cNvPr>
          <p:cNvSpPr/>
          <p:nvPr userDrawn="1"/>
        </p:nvSpPr>
        <p:spPr>
          <a:xfrm>
            <a:off x="0" y="6642000"/>
            <a:ext cx="12192000" cy="216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</p:spTree>
    <p:extLst>
      <p:ext uri="{BB962C8B-B14F-4D97-AF65-F5344CB8AC3E}">
        <p14:creationId xmlns:p14="http://schemas.microsoft.com/office/powerpoint/2010/main" val="3911992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F1CBF33-99D0-4B58-882B-5267B7A4CC16}" type="datetime1">
              <a:rPr lang="ru-RU" noProof="0" smtClean="0"/>
              <a:pPr rtl="0"/>
              <a:t>15.12.2021</a:t>
            </a:fld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AEAE4A8-A6E5-453E-B946-FB774B73F48C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43426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2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179288"/>
          </a:xfrm>
          <a:prstGeom prst="rect">
            <a:avLst/>
          </a:prstGeom>
        </p:spPr>
        <p:txBody>
          <a:bodyPr anchor="ctr"/>
          <a:lstStyle>
            <a:lvl1pPr algn="ctr">
              <a:defRPr sz="48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dirty="0"/>
              <a:t> </a:t>
            </a:r>
            <a:r>
              <a:rPr lang="en-US" altLang="ko-KR" dirty="0"/>
              <a:t>Free PPT _ Click to add title</a:t>
            </a:r>
            <a:endParaRPr lang="en-US" dirty="0"/>
          </a:p>
        </p:txBody>
      </p:sp>
      <p:sp>
        <p:nvSpPr>
          <p:cNvPr id="2" name="Rectangle 1"/>
          <p:cNvSpPr/>
          <p:nvPr userDrawn="1"/>
        </p:nvSpPr>
        <p:spPr>
          <a:xfrm>
            <a:off x="720000" y="3427942"/>
            <a:ext cx="10752000" cy="96116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/>
          </a:p>
        </p:txBody>
      </p:sp>
      <p:sp>
        <p:nvSpPr>
          <p:cNvPr id="10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720000" y="1556723"/>
            <a:ext cx="5376000" cy="18722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11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6096000" y="4389107"/>
            <a:ext cx="5376000" cy="18722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285011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asic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64640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932725"/>
            <a:ext cx="12192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4" name="Rectangle 3"/>
          <p:cNvSpPr/>
          <p:nvPr userDrawn="1"/>
        </p:nvSpPr>
        <p:spPr>
          <a:xfrm>
            <a:off x="0" y="6618000"/>
            <a:ext cx="12192000" cy="24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5" name="Rectangle 4"/>
          <p:cNvSpPr/>
          <p:nvPr userDrawn="1"/>
        </p:nvSpPr>
        <p:spPr>
          <a:xfrm>
            <a:off x="0" y="0"/>
            <a:ext cx="12192000" cy="96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</p:spTree>
    <p:extLst>
      <p:ext uri="{BB962C8B-B14F-4D97-AF65-F5344CB8AC3E}">
        <p14:creationId xmlns:p14="http://schemas.microsoft.com/office/powerpoint/2010/main" val="33523960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6138000"/>
            <a:ext cx="12192000" cy="72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738665"/>
            <a:ext cx="12192000" cy="1179288"/>
          </a:xfrm>
          <a:prstGeom prst="rect">
            <a:avLst/>
          </a:prstGeom>
        </p:spPr>
        <p:txBody>
          <a:bodyPr anchor="ctr"/>
          <a:lstStyle>
            <a:lvl1pPr algn="l">
              <a:defRPr sz="48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dirty="0"/>
              <a:t> </a:t>
            </a:r>
            <a:r>
              <a:rPr lang="en-US" altLang="ko-KR" dirty="0"/>
              <a:t>Free PPT _ Click to add title</a:t>
            </a:r>
            <a:endParaRPr lang="en-US" dirty="0"/>
          </a:p>
        </p:txBody>
      </p:sp>
      <p:sp>
        <p:nvSpPr>
          <p:cNvPr id="4" name="Rectangle 3"/>
          <p:cNvSpPr/>
          <p:nvPr userDrawn="1"/>
        </p:nvSpPr>
        <p:spPr>
          <a:xfrm>
            <a:off x="0" y="0"/>
            <a:ext cx="12192000" cy="72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299437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6138000"/>
            <a:ext cx="12192000" cy="72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158680"/>
            <a:ext cx="12192000" cy="1179288"/>
          </a:xfrm>
          <a:prstGeom prst="rect">
            <a:avLst/>
          </a:prstGeom>
        </p:spPr>
        <p:txBody>
          <a:bodyPr anchor="ctr"/>
          <a:lstStyle>
            <a:lvl1pPr algn="ctr">
              <a:defRPr sz="48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dirty="0"/>
              <a:t> </a:t>
            </a:r>
            <a:r>
              <a:rPr lang="en-US" altLang="ko-KR" dirty="0"/>
              <a:t>Free PPT _ Click to add title</a:t>
            </a:r>
            <a:endParaRPr lang="en-US" dirty="0"/>
          </a:p>
        </p:txBody>
      </p:sp>
      <p:grpSp>
        <p:nvGrpSpPr>
          <p:cNvPr id="6" name="Group 5"/>
          <p:cNvGrpSpPr/>
          <p:nvPr userDrawn="1"/>
        </p:nvGrpSpPr>
        <p:grpSpPr>
          <a:xfrm>
            <a:off x="0" y="0"/>
            <a:ext cx="12192000" cy="331072"/>
            <a:chOff x="0" y="0"/>
            <a:chExt cx="9144000" cy="248304"/>
          </a:xfrm>
          <a:solidFill>
            <a:schemeClr val="accent1"/>
          </a:solidFill>
        </p:grpSpPr>
        <p:sp>
          <p:nvSpPr>
            <p:cNvPr id="4" name="Rectangle 3"/>
            <p:cNvSpPr/>
            <p:nvPr userDrawn="1"/>
          </p:nvSpPr>
          <p:spPr>
            <a:xfrm>
              <a:off x="0" y="0"/>
              <a:ext cx="9144000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dirty="0"/>
            </a:p>
          </p:txBody>
        </p:sp>
        <p:sp>
          <p:nvSpPr>
            <p:cNvPr id="5" name="Isosceles Triangle 4"/>
            <p:cNvSpPr/>
            <p:nvPr userDrawn="1"/>
          </p:nvSpPr>
          <p:spPr>
            <a:xfrm rot="10800000">
              <a:off x="4427984" y="1"/>
              <a:ext cx="288032" cy="24830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3424821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6138000"/>
            <a:ext cx="12192000" cy="72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35360" y="0"/>
            <a:ext cx="11856640" cy="1179288"/>
          </a:xfrm>
          <a:prstGeom prst="rect">
            <a:avLst/>
          </a:prstGeom>
        </p:spPr>
        <p:txBody>
          <a:bodyPr anchor="ctr"/>
          <a:lstStyle>
            <a:lvl1pPr algn="l">
              <a:defRPr sz="48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dirty="0"/>
              <a:t> </a:t>
            </a:r>
            <a:r>
              <a:rPr lang="en-US" altLang="ko-KR" dirty="0"/>
              <a:t>Free PPT _ Click to add title</a:t>
            </a:r>
            <a:endParaRPr lang="en-US" dirty="0"/>
          </a:p>
        </p:txBody>
      </p:sp>
      <p:sp>
        <p:nvSpPr>
          <p:cNvPr id="5" name="Rectangle 4"/>
          <p:cNvSpPr/>
          <p:nvPr userDrawn="1"/>
        </p:nvSpPr>
        <p:spPr>
          <a:xfrm>
            <a:off x="0" y="1172765"/>
            <a:ext cx="12192000" cy="144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41235619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CD079DFE-31BE-4F2D-A3F9-C3DC56D775D1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5658419" y="4"/>
            <a:ext cx="6533583" cy="6857999"/>
          </a:xfrm>
          <a:custGeom>
            <a:avLst/>
            <a:gdLst>
              <a:gd name="connsiteX0" fmla="*/ 2592666 w 6533583"/>
              <a:gd name="connsiteY0" fmla="*/ 0 h 6857999"/>
              <a:gd name="connsiteX1" fmla="*/ 6533583 w 6533583"/>
              <a:gd name="connsiteY1" fmla="*/ 0 h 6857999"/>
              <a:gd name="connsiteX2" fmla="*/ 6533583 w 6533583"/>
              <a:gd name="connsiteY2" fmla="*/ 1085634 h 6857999"/>
              <a:gd name="connsiteX3" fmla="*/ 4351340 w 6533583"/>
              <a:gd name="connsiteY3" fmla="*/ 6857999 h 6857999"/>
              <a:gd name="connsiteX4" fmla="*/ 0 w 6533583"/>
              <a:gd name="connsiteY4" fmla="*/ 6857999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533583" h="6857999">
                <a:moveTo>
                  <a:pt x="2592666" y="0"/>
                </a:moveTo>
                <a:lnTo>
                  <a:pt x="6533583" y="0"/>
                </a:lnTo>
                <a:lnTo>
                  <a:pt x="6533583" y="1085634"/>
                </a:lnTo>
                <a:lnTo>
                  <a:pt x="4351340" y="6857999"/>
                </a:lnTo>
                <a:lnTo>
                  <a:pt x="0" y="685799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126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799"/>
            </a:lvl1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500133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3813AAE-D489-4937-91DB-EE1A6DE6E3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B180A-2E2D-490F-9B2C-951247FE7C9A}" type="datetimeFigureOut">
              <a:rPr lang="ru-RU" smtClean="0"/>
              <a:t>15.12.2021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0CDE8E2C-3997-43E6-8E85-5FDFFB1609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0E07E6DB-600E-4F51-A114-9DF71E4D8C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57E20-FA6B-4FA6-8CDC-EF506EF058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20889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/>
          <p:cNvSpPr>
            <a:spLocks noGrp="1"/>
          </p:cNvSpPr>
          <p:nvPr>
            <p:ph type="title"/>
          </p:nvPr>
        </p:nvSpPr>
        <p:spPr>
          <a:xfrm>
            <a:off x="1" y="200177"/>
            <a:ext cx="12192000" cy="7757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799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55674156-3125-48CE-B7AD-16F5FF6CA05A}"/>
              </a:ext>
            </a:extLst>
          </p:cNvPr>
          <p:cNvSpPr/>
          <p:nvPr userDrawn="1"/>
        </p:nvSpPr>
        <p:spPr>
          <a:xfrm>
            <a:off x="1" y="6597352"/>
            <a:ext cx="12192000" cy="26064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9"/>
          </a:p>
        </p:txBody>
      </p:sp>
      <p:sp>
        <p:nvSpPr>
          <p:cNvPr id="10" name="텍스트 개체 틀 2">
            <a:extLst>
              <a:ext uri="{FF2B5EF4-FFF2-40B4-BE49-F238E27FC236}">
                <a16:creationId xmlns:a16="http://schemas.microsoft.com/office/drawing/2014/main" id="{BEA53C6E-B822-48C1-AE43-123E9E431F64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1" y="1005383"/>
            <a:ext cx="12192000" cy="419379"/>
          </a:xfrm>
          <a:prstGeom prst="rect">
            <a:avLst/>
          </a:prstGeom>
        </p:spPr>
        <p:txBody>
          <a:bodyPr anchor="ctr"/>
          <a:lstStyle>
            <a:lvl1pPr marL="0" marR="0" indent="0" algn="ctr" defTabSz="914126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399" b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marR="0" lvl="0" indent="0" algn="ctr" defTabSz="914126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/>
              <a:t>Subtitle in this line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751807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idx="14" hasCustomPrompt="1"/>
          </p:nvPr>
        </p:nvSpPr>
        <p:spPr>
          <a:xfrm>
            <a:off x="4544298" y="553701"/>
            <a:ext cx="3387405" cy="280862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latin typeface="Arial" pitchFamily="34" charset="0"/>
                <a:cs typeface="Arial" pitchFamily="34" charset="0"/>
              </a:defRPr>
            </a:lvl1pPr>
            <a:lvl2pPr marL="457063" indent="0">
              <a:buNone/>
              <a:defRPr sz="2799"/>
            </a:lvl2pPr>
            <a:lvl3pPr marL="914126" indent="0">
              <a:buNone/>
              <a:defRPr sz="2399"/>
            </a:lvl3pPr>
            <a:lvl4pPr marL="1371189" indent="0">
              <a:buNone/>
              <a:defRPr sz="1999"/>
            </a:lvl4pPr>
            <a:lvl5pPr marL="1828251" indent="0">
              <a:buNone/>
              <a:defRPr sz="1999"/>
            </a:lvl5pPr>
            <a:lvl6pPr marL="2285314" indent="0">
              <a:buNone/>
              <a:defRPr sz="1999"/>
            </a:lvl6pPr>
            <a:lvl7pPr marL="2742377" indent="0">
              <a:buNone/>
              <a:defRPr sz="1999"/>
            </a:lvl7pPr>
            <a:lvl8pPr marL="3199440" indent="0">
              <a:buNone/>
              <a:defRPr sz="1999"/>
            </a:lvl8pPr>
            <a:lvl9pPr marL="3656503" indent="0">
              <a:buNone/>
              <a:defRPr sz="1999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7" name="Picture Placeholder 2"/>
          <p:cNvSpPr>
            <a:spLocks noGrp="1"/>
          </p:cNvSpPr>
          <p:nvPr>
            <p:ph type="pic" idx="17" hasCustomPrompt="1"/>
          </p:nvPr>
        </p:nvSpPr>
        <p:spPr>
          <a:xfrm>
            <a:off x="8064909" y="3488723"/>
            <a:ext cx="3387405" cy="2808624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>
            <a:noFill/>
          </a:ln>
        </p:spPr>
        <p:txBody>
          <a:bodyPr anchor="ctr"/>
          <a:lstStyle>
            <a:lvl1pPr marL="0" indent="0" algn="ctr">
              <a:buNone/>
              <a:defRPr sz="1200">
                <a:latin typeface="Arial" pitchFamily="34" charset="0"/>
                <a:cs typeface="Arial" pitchFamily="34" charset="0"/>
              </a:defRPr>
            </a:lvl1pPr>
            <a:lvl2pPr marL="457063" indent="0">
              <a:buNone/>
              <a:defRPr sz="2799"/>
            </a:lvl2pPr>
            <a:lvl3pPr marL="914126" indent="0">
              <a:buNone/>
              <a:defRPr sz="2399"/>
            </a:lvl3pPr>
            <a:lvl4pPr marL="1371189" indent="0">
              <a:buNone/>
              <a:defRPr sz="1999"/>
            </a:lvl4pPr>
            <a:lvl5pPr marL="1828251" indent="0">
              <a:buNone/>
              <a:defRPr sz="1999"/>
            </a:lvl5pPr>
            <a:lvl6pPr marL="2285314" indent="0">
              <a:buNone/>
              <a:defRPr sz="1999"/>
            </a:lvl6pPr>
            <a:lvl7pPr marL="2742377" indent="0">
              <a:buNone/>
              <a:defRPr sz="1999"/>
            </a:lvl7pPr>
            <a:lvl8pPr marL="3199440" indent="0">
              <a:buNone/>
              <a:defRPr sz="1999"/>
            </a:lvl8pPr>
            <a:lvl9pPr marL="3656503" indent="0">
              <a:buNone/>
              <a:defRPr sz="1999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D96107BE-A57B-43A2-8162-9CC825B80B47}"/>
              </a:ext>
            </a:extLst>
          </p:cNvPr>
          <p:cNvSpPr/>
          <p:nvPr userDrawn="1"/>
        </p:nvSpPr>
        <p:spPr>
          <a:xfrm>
            <a:off x="8064909" y="553701"/>
            <a:ext cx="3387405" cy="2808312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9"/>
          </a:p>
        </p:txBody>
      </p:sp>
      <p:sp>
        <p:nvSpPr>
          <p:cNvPr id="8" name="Rectangle 8">
            <a:extLst>
              <a:ext uri="{FF2B5EF4-FFF2-40B4-BE49-F238E27FC236}">
                <a16:creationId xmlns:a16="http://schemas.microsoft.com/office/drawing/2014/main" id="{B278EEC4-D011-4897-80FB-FEE45D61C9CB}"/>
              </a:ext>
            </a:extLst>
          </p:cNvPr>
          <p:cNvSpPr/>
          <p:nvPr userDrawn="1"/>
        </p:nvSpPr>
        <p:spPr>
          <a:xfrm>
            <a:off x="4544298" y="3489035"/>
            <a:ext cx="3387405" cy="2808312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9"/>
          </a:p>
        </p:txBody>
      </p:sp>
    </p:spTree>
    <p:extLst>
      <p:ext uri="{BB962C8B-B14F-4D97-AF65-F5344CB8AC3E}">
        <p14:creationId xmlns:p14="http://schemas.microsoft.com/office/powerpoint/2010/main" val="25354586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1" y="990600"/>
            <a:ext cx="3887755" cy="58674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402" indent="0">
              <a:buNone/>
              <a:defRPr sz="3732"/>
            </a:lvl2pPr>
            <a:lvl3pPr marL="1218804" indent="0">
              <a:buNone/>
              <a:defRPr sz="3199"/>
            </a:lvl3pPr>
            <a:lvl4pPr marL="1828205" indent="0">
              <a:buNone/>
              <a:defRPr sz="2666"/>
            </a:lvl4pPr>
            <a:lvl5pPr marL="2437607" indent="0">
              <a:buNone/>
              <a:defRPr sz="2666"/>
            </a:lvl5pPr>
            <a:lvl6pPr marL="3047010" indent="0">
              <a:buNone/>
              <a:defRPr sz="2666"/>
            </a:lvl6pPr>
            <a:lvl7pPr marL="3656412" indent="0">
              <a:buNone/>
              <a:defRPr sz="2666"/>
            </a:lvl7pPr>
            <a:lvl8pPr marL="4265813" indent="0">
              <a:buNone/>
              <a:defRPr sz="2666"/>
            </a:lvl8pPr>
            <a:lvl9pPr marL="4875215" indent="0">
              <a:buNone/>
              <a:defRPr sz="2666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idx="11" hasCustomPrompt="1"/>
          </p:nvPr>
        </p:nvSpPr>
        <p:spPr>
          <a:xfrm>
            <a:off x="4079777" y="2"/>
            <a:ext cx="8112224" cy="362102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402" indent="0">
              <a:buNone/>
              <a:defRPr sz="3732"/>
            </a:lvl2pPr>
            <a:lvl3pPr marL="1218804" indent="0">
              <a:buNone/>
              <a:defRPr sz="3199"/>
            </a:lvl3pPr>
            <a:lvl4pPr marL="1828205" indent="0">
              <a:buNone/>
              <a:defRPr sz="2666"/>
            </a:lvl4pPr>
            <a:lvl5pPr marL="2437607" indent="0">
              <a:buNone/>
              <a:defRPr sz="2666"/>
            </a:lvl5pPr>
            <a:lvl6pPr marL="3047010" indent="0">
              <a:buNone/>
              <a:defRPr sz="2666"/>
            </a:lvl6pPr>
            <a:lvl7pPr marL="3656412" indent="0">
              <a:buNone/>
              <a:defRPr sz="2666"/>
            </a:lvl7pPr>
            <a:lvl8pPr marL="4265813" indent="0">
              <a:buNone/>
              <a:defRPr sz="2666"/>
            </a:lvl8pPr>
            <a:lvl9pPr marL="4875215" indent="0">
              <a:buNone/>
              <a:defRPr sz="2666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217880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>
            <a:extLst>
              <a:ext uri="{FF2B5EF4-FFF2-40B4-BE49-F238E27FC236}">
                <a16:creationId xmlns:a16="http://schemas.microsoft.com/office/drawing/2014/main" id="{001BC926-532D-4A29-930A-236814050938}"/>
              </a:ext>
            </a:extLst>
          </p:cNvPr>
          <p:cNvSpPr>
            <a:spLocks noChangeAspect="1"/>
          </p:cNvSpPr>
          <p:nvPr userDrawn="1"/>
        </p:nvSpPr>
        <p:spPr>
          <a:xfrm>
            <a:off x="7119313" y="5067541"/>
            <a:ext cx="4297680" cy="4353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softEdge rad="203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E3E906F-6E18-4B03-BE88-75566ECC92F8}"/>
              </a:ext>
            </a:extLst>
          </p:cNvPr>
          <p:cNvSpPr/>
          <p:nvPr userDrawn="1"/>
        </p:nvSpPr>
        <p:spPr>
          <a:xfrm>
            <a:off x="0" y="1988840"/>
            <a:ext cx="12192000" cy="288032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grpSp>
        <p:nvGrpSpPr>
          <p:cNvPr id="2" name="Graphic 14">
            <a:extLst>
              <a:ext uri="{FF2B5EF4-FFF2-40B4-BE49-F238E27FC236}">
                <a16:creationId xmlns:a16="http://schemas.microsoft.com/office/drawing/2014/main" id="{5EBDAAFC-71A9-4BA2-A27E-C4F1F4BA22EC}"/>
              </a:ext>
            </a:extLst>
          </p:cNvPr>
          <p:cNvGrpSpPr/>
          <p:nvPr userDrawn="1"/>
        </p:nvGrpSpPr>
        <p:grpSpPr>
          <a:xfrm>
            <a:off x="6867308" y="1360224"/>
            <a:ext cx="4999344" cy="3932069"/>
            <a:chOff x="2444748" y="555045"/>
            <a:chExt cx="7282048" cy="5727454"/>
          </a:xfrm>
        </p:grpSpPr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16173859-0352-4FD9-B3BD-10167F74D9C0}"/>
                </a:ext>
              </a:extLst>
            </p:cNvPr>
            <p:cNvSpPr/>
            <p:nvPr/>
          </p:nvSpPr>
          <p:spPr>
            <a:xfrm>
              <a:off x="4964693" y="5443837"/>
              <a:ext cx="2168250" cy="818208"/>
            </a:xfrm>
            <a:custGeom>
              <a:avLst/>
              <a:gdLst>
                <a:gd name="connsiteX0" fmla="*/ 1941333 w 2168250"/>
                <a:gd name="connsiteY0" fmla="*/ 525699 h 818207"/>
                <a:gd name="connsiteX1" fmla="*/ 1785874 w 2168250"/>
                <a:gd name="connsiteY1" fmla="*/ 30683 h 818207"/>
                <a:gd name="connsiteX2" fmla="*/ 1114943 w 2168250"/>
                <a:gd name="connsiteY2" fmla="*/ 30683 h 818207"/>
                <a:gd name="connsiteX3" fmla="*/ 1065851 w 2168250"/>
                <a:gd name="connsiteY3" fmla="*/ 30683 h 818207"/>
                <a:gd name="connsiteX4" fmla="*/ 390830 w 2168250"/>
                <a:gd name="connsiteY4" fmla="*/ 30683 h 818207"/>
                <a:gd name="connsiteX5" fmla="*/ 235370 w 2168250"/>
                <a:gd name="connsiteY5" fmla="*/ 525699 h 818207"/>
                <a:gd name="connsiteX6" fmla="*/ 259916 w 2168250"/>
                <a:gd name="connsiteY6" fmla="*/ 816162 h 818207"/>
                <a:gd name="connsiteX7" fmla="*/ 1065851 w 2168250"/>
                <a:gd name="connsiteY7" fmla="*/ 816162 h 818207"/>
                <a:gd name="connsiteX8" fmla="*/ 1114943 w 2168250"/>
                <a:gd name="connsiteY8" fmla="*/ 816162 h 818207"/>
                <a:gd name="connsiteX9" fmla="*/ 1920878 w 2168250"/>
                <a:gd name="connsiteY9" fmla="*/ 816162 h 818207"/>
                <a:gd name="connsiteX10" fmla="*/ 1941333 w 2168250"/>
                <a:gd name="connsiteY10" fmla="*/ 525699 h 8182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8250" h="818207">
                  <a:moveTo>
                    <a:pt x="1941333" y="525699"/>
                  </a:moveTo>
                  <a:cubicBezTo>
                    <a:pt x="1789965" y="370239"/>
                    <a:pt x="1785874" y="30683"/>
                    <a:pt x="1785874" y="30683"/>
                  </a:cubicBezTo>
                  <a:lnTo>
                    <a:pt x="1114943" y="30683"/>
                  </a:lnTo>
                  <a:lnTo>
                    <a:pt x="1065851" y="30683"/>
                  </a:lnTo>
                  <a:lnTo>
                    <a:pt x="390830" y="30683"/>
                  </a:lnTo>
                  <a:cubicBezTo>
                    <a:pt x="390830" y="30683"/>
                    <a:pt x="386739" y="366148"/>
                    <a:pt x="235370" y="525699"/>
                  </a:cubicBezTo>
                  <a:cubicBezTo>
                    <a:pt x="84002" y="681158"/>
                    <a:pt x="-149188" y="816162"/>
                    <a:pt x="259916" y="816162"/>
                  </a:cubicBezTo>
                  <a:cubicBezTo>
                    <a:pt x="587199" y="816162"/>
                    <a:pt x="939029" y="816162"/>
                    <a:pt x="1065851" y="816162"/>
                  </a:cubicBezTo>
                  <a:cubicBezTo>
                    <a:pt x="1098579" y="816162"/>
                    <a:pt x="1114943" y="816162"/>
                    <a:pt x="1114943" y="816162"/>
                  </a:cubicBezTo>
                  <a:cubicBezTo>
                    <a:pt x="1245857" y="816162"/>
                    <a:pt x="1597686" y="816162"/>
                    <a:pt x="1920878" y="816162"/>
                  </a:cubicBezTo>
                  <a:cubicBezTo>
                    <a:pt x="2329982" y="816162"/>
                    <a:pt x="2092702" y="681158"/>
                    <a:pt x="1941333" y="525699"/>
                  </a:cubicBezTo>
                  <a:close/>
                </a:path>
              </a:pathLst>
            </a:custGeom>
            <a:gradFill>
              <a:gsLst>
                <a:gs pos="0">
                  <a:schemeClr val="bg1">
                    <a:lumMod val="75000"/>
                  </a:schemeClr>
                </a:gs>
                <a:gs pos="53000">
                  <a:schemeClr val="bg1">
                    <a:lumMod val="85000"/>
                  </a:schemeClr>
                </a:gs>
                <a:gs pos="8300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6200000" scaled="0"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7945F6B7-E4A6-48B1-9406-9E425F295FFF}"/>
                </a:ext>
              </a:extLst>
            </p:cNvPr>
            <p:cNvSpPr/>
            <p:nvPr/>
          </p:nvSpPr>
          <p:spPr>
            <a:xfrm>
              <a:off x="2444748" y="555045"/>
              <a:ext cx="7282048" cy="4950157"/>
            </a:xfrm>
            <a:custGeom>
              <a:avLst/>
              <a:gdLst>
                <a:gd name="connsiteX0" fmla="*/ 7038632 w 7282048"/>
                <a:gd name="connsiteY0" fmla="*/ 30683 h 4950157"/>
                <a:gd name="connsiteX1" fmla="*/ 3704436 w 7282048"/>
                <a:gd name="connsiteY1" fmla="*/ 30683 h 4950157"/>
                <a:gd name="connsiteX2" fmla="*/ 3589886 w 7282048"/>
                <a:gd name="connsiteY2" fmla="*/ 30683 h 4950157"/>
                <a:gd name="connsiteX3" fmla="*/ 259781 w 7282048"/>
                <a:gd name="connsiteY3" fmla="*/ 30683 h 4950157"/>
                <a:gd name="connsiteX4" fmla="*/ 30683 w 7282048"/>
                <a:gd name="connsiteY4" fmla="*/ 259781 h 4950157"/>
                <a:gd name="connsiteX5" fmla="*/ 30683 w 7282048"/>
                <a:gd name="connsiteY5" fmla="*/ 4698558 h 4950157"/>
                <a:gd name="connsiteX6" fmla="*/ 239326 w 7282048"/>
                <a:gd name="connsiteY6" fmla="*/ 4931748 h 4950157"/>
                <a:gd name="connsiteX7" fmla="*/ 7042723 w 7282048"/>
                <a:gd name="connsiteY7" fmla="*/ 4931748 h 4950157"/>
                <a:gd name="connsiteX8" fmla="*/ 7251366 w 7282048"/>
                <a:gd name="connsiteY8" fmla="*/ 4698558 h 4950157"/>
                <a:gd name="connsiteX9" fmla="*/ 7251366 w 7282048"/>
                <a:gd name="connsiteY9" fmla="*/ 259781 h 4950157"/>
                <a:gd name="connsiteX10" fmla="*/ 7038632 w 7282048"/>
                <a:gd name="connsiteY10" fmla="*/ 30683 h 49501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282048" h="4950157">
                  <a:moveTo>
                    <a:pt x="7038632" y="30683"/>
                  </a:moveTo>
                  <a:lnTo>
                    <a:pt x="3704436" y="30683"/>
                  </a:lnTo>
                  <a:lnTo>
                    <a:pt x="3589886" y="30683"/>
                  </a:lnTo>
                  <a:lnTo>
                    <a:pt x="259781" y="30683"/>
                  </a:lnTo>
                  <a:cubicBezTo>
                    <a:pt x="141141" y="30683"/>
                    <a:pt x="30683" y="128868"/>
                    <a:pt x="30683" y="259781"/>
                  </a:cubicBezTo>
                  <a:lnTo>
                    <a:pt x="30683" y="4698558"/>
                  </a:lnTo>
                  <a:cubicBezTo>
                    <a:pt x="30683" y="4829472"/>
                    <a:pt x="124777" y="4931748"/>
                    <a:pt x="239326" y="4931748"/>
                  </a:cubicBezTo>
                  <a:lnTo>
                    <a:pt x="7042723" y="4931748"/>
                  </a:lnTo>
                  <a:cubicBezTo>
                    <a:pt x="7157272" y="4931748"/>
                    <a:pt x="7251366" y="4825380"/>
                    <a:pt x="7251366" y="4698558"/>
                  </a:cubicBezTo>
                  <a:lnTo>
                    <a:pt x="7251366" y="259781"/>
                  </a:lnTo>
                  <a:cubicBezTo>
                    <a:pt x="7251366" y="128868"/>
                    <a:pt x="7157272" y="30683"/>
                    <a:pt x="7038632" y="30683"/>
                  </a:cubicBezTo>
                  <a:close/>
                </a:path>
              </a:pathLst>
            </a:custGeom>
            <a:solidFill>
              <a:srgbClr val="999999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37CA7AAB-8778-4F88-BE73-6CB5FA0E0E6A}"/>
                </a:ext>
              </a:extLst>
            </p:cNvPr>
            <p:cNvSpPr/>
            <p:nvPr/>
          </p:nvSpPr>
          <p:spPr>
            <a:xfrm>
              <a:off x="8706599" y="5435655"/>
              <a:ext cx="490925" cy="81821"/>
            </a:xfrm>
            <a:custGeom>
              <a:avLst/>
              <a:gdLst>
                <a:gd name="connsiteX0" fmla="*/ 32212 w 490924"/>
                <a:gd name="connsiteY0" fmla="*/ 30683 h 81820"/>
                <a:gd name="connsiteX1" fmla="*/ 64939 w 490924"/>
                <a:gd name="connsiteY1" fmla="*/ 71593 h 81820"/>
                <a:gd name="connsiteX2" fmla="*/ 461771 w 490924"/>
                <a:gd name="connsiteY2" fmla="*/ 71593 h 81820"/>
                <a:gd name="connsiteX3" fmla="*/ 498590 w 490924"/>
                <a:gd name="connsiteY3" fmla="*/ 30683 h 81820"/>
                <a:gd name="connsiteX4" fmla="*/ 32212 w 490924"/>
                <a:gd name="connsiteY4" fmla="*/ 30683 h 81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0924" h="81820">
                  <a:moveTo>
                    <a:pt x="32212" y="30683"/>
                  </a:moveTo>
                  <a:cubicBezTo>
                    <a:pt x="32212" y="30683"/>
                    <a:pt x="19938" y="67502"/>
                    <a:pt x="64939" y="71593"/>
                  </a:cubicBezTo>
                  <a:lnTo>
                    <a:pt x="461771" y="71593"/>
                  </a:lnTo>
                  <a:cubicBezTo>
                    <a:pt x="461771" y="71593"/>
                    <a:pt x="502681" y="75684"/>
                    <a:pt x="498590" y="30683"/>
                  </a:cubicBezTo>
                  <a:lnTo>
                    <a:pt x="32212" y="30683"/>
                  </a:lnTo>
                  <a:close/>
                </a:path>
              </a:pathLst>
            </a:custGeom>
            <a:solidFill>
              <a:srgbClr val="999999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9BD4C418-0F80-4101-A919-833900A7CEFD}"/>
                </a:ext>
              </a:extLst>
            </p:cNvPr>
            <p:cNvSpPr/>
            <p:nvPr/>
          </p:nvSpPr>
          <p:spPr>
            <a:xfrm>
              <a:off x="2481568" y="595956"/>
              <a:ext cx="7200228" cy="4336501"/>
            </a:xfrm>
            <a:custGeom>
              <a:avLst/>
              <a:gdLst>
                <a:gd name="connsiteX0" fmla="*/ 6973175 w 7200227"/>
                <a:gd name="connsiteY0" fmla="*/ 30683 h 4336501"/>
                <a:gd name="connsiteX1" fmla="*/ 3671707 w 7200227"/>
                <a:gd name="connsiteY1" fmla="*/ 30683 h 4336501"/>
                <a:gd name="connsiteX2" fmla="*/ 3561249 w 7200227"/>
                <a:gd name="connsiteY2" fmla="*/ 30683 h 4336501"/>
                <a:gd name="connsiteX3" fmla="*/ 259781 w 7200227"/>
                <a:gd name="connsiteY3" fmla="*/ 30683 h 4336501"/>
                <a:gd name="connsiteX4" fmla="*/ 30683 w 7200227"/>
                <a:gd name="connsiteY4" fmla="*/ 231144 h 4336501"/>
                <a:gd name="connsiteX5" fmla="*/ 30683 w 7200227"/>
                <a:gd name="connsiteY5" fmla="*/ 4330365 h 4336501"/>
                <a:gd name="connsiteX6" fmla="*/ 7185909 w 7200227"/>
                <a:gd name="connsiteY6" fmla="*/ 4330365 h 4336501"/>
                <a:gd name="connsiteX7" fmla="*/ 7185909 w 7200227"/>
                <a:gd name="connsiteY7" fmla="*/ 231144 h 4336501"/>
                <a:gd name="connsiteX8" fmla="*/ 6973175 w 7200227"/>
                <a:gd name="connsiteY8" fmla="*/ 30683 h 4336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200227" h="4336501">
                  <a:moveTo>
                    <a:pt x="6973175" y="30683"/>
                  </a:moveTo>
                  <a:lnTo>
                    <a:pt x="3671707" y="30683"/>
                  </a:lnTo>
                  <a:lnTo>
                    <a:pt x="3561249" y="30683"/>
                  </a:lnTo>
                  <a:lnTo>
                    <a:pt x="259781" y="30683"/>
                  </a:lnTo>
                  <a:cubicBezTo>
                    <a:pt x="141141" y="30683"/>
                    <a:pt x="30683" y="112504"/>
                    <a:pt x="30683" y="231144"/>
                  </a:cubicBezTo>
                  <a:lnTo>
                    <a:pt x="30683" y="4330365"/>
                  </a:lnTo>
                  <a:lnTo>
                    <a:pt x="7185909" y="4330365"/>
                  </a:lnTo>
                  <a:lnTo>
                    <a:pt x="7185909" y="231144"/>
                  </a:lnTo>
                  <a:cubicBezTo>
                    <a:pt x="7185909" y="112504"/>
                    <a:pt x="7091815" y="30683"/>
                    <a:pt x="6973175" y="30683"/>
                  </a:cubicBezTo>
                  <a:close/>
                </a:path>
              </a:pathLst>
            </a:custGeom>
            <a:solidFill>
              <a:srgbClr val="231F2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EB2511B1-DF8F-4023-8CEE-586AEE878B8D}"/>
                </a:ext>
              </a:extLst>
            </p:cNvPr>
            <p:cNvSpPr/>
            <p:nvPr/>
          </p:nvSpPr>
          <p:spPr>
            <a:xfrm>
              <a:off x="4968919" y="6159768"/>
              <a:ext cx="2168250" cy="122731"/>
            </a:xfrm>
            <a:custGeom>
              <a:avLst/>
              <a:gdLst>
                <a:gd name="connsiteX0" fmla="*/ 30683 w 2168250"/>
                <a:gd name="connsiteY0" fmla="*/ 34774 h 122731"/>
                <a:gd name="connsiteX1" fmla="*/ 30683 w 2168250"/>
                <a:gd name="connsiteY1" fmla="*/ 34774 h 122731"/>
                <a:gd name="connsiteX2" fmla="*/ 30683 w 2168250"/>
                <a:gd name="connsiteY2" fmla="*/ 38865 h 122731"/>
                <a:gd name="connsiteX3" fmla="*/ 30683 w 2168250"/>
                <a:gd name="connsiteY3" fmla="*/ 38865 h 122731"/>
                <a:gd name="connsiteX4" fmla="*/ 263872 w 2168250"/>
                <a:gd name="connsiteY4" fmla="*/ 96140 h 122731"/>
                <a:gd name="connsiteX5" fmla="*/ 1069807 w 2168250"/>
                <a:gd name="connsiteY5" fmla="*/ 96140 h 122731"/>
                <a:gd name="connsiteX6" fmla="*/ 1118899 w 2168250"/>
                <a:gd name="connsiteY6" fmla="*/ 96140 h 122731"/>
                <a:gd name="connsiteX7" fmla="*/ 1924834 w 2168250"/>
                <a:gd name="connsiteY7" fmla="*/ 96140 h 122731"/>
                <a:gd name="connsiteX8" fmla="*/ 2153932 w 2168250"/>
                <a:gd name="connsiteY8" fmla="*/ 30683 h 122731"/>
                <a:gd name="connsiteX9" fmla="*/ 2137568 w 2168250"/>
                <a:gd name="connsiteY9" fmla="*/ 30683 h 122731"/>
                <a:gd name="connsiteX10" fmla="*/ 2137568 w 2168250"/>
                <a:gd name="connsiteY10" fmla="*/ 30683 h 122731"/>
                <a:gd name="connsiteX11" fmla="*/ 30683 w 2168250"/>
                <a:gd name="connsiteY11" fmla="*/ 30683 h 122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68250" h="122731">
                  <a:moveTo>
                    <a:pt x="30683" y="34774"/>
                  </a:moveTo>
                  <a:lnTo>
                    <a:pt x="30683" y="34774"/>
                  </a:lnTo>
                  <a:cubicBezTo>
                    <a:pt x="30683" y="38865"/>
                    <a:pt x="30683" y="38865"/>
                    <a:pt x="30683" y="38865"/>
                  </a:cubicBezTo>
                  <a:lnTo>
                    <a:pt x="30683" y="38865"/>
                  </a:lnTo>
                  <a:cubicBezTo>
                    <a:pt x="30683" y="79775"/>
                    <a:pt x="96139" y="96140"/>
                    <a:pt x="263872" y="96140"/>
                  </a:cubicBezTo>
                  <a:cubicBezTo>
                    <a:pt x="591155" y="96140"/>
                    <a:pt x="942984" y="96140"/>
                    <a:pt x="1069807" y="96140"/>
                  </a:cubicBezTo>
                  <a:cubicBezTo>
                    <a:pt x="1102535" y="96140"/>
                    <a:pt x="1118899" y="96140"/>
                    <a:pt x="1118899" y="96140"/>
                  </a:cubicBezTo>
                  <a:cubicBezTo>
                    <a:pt x="1249812" y="96140"/>
                    <a:pt x="1601642" y="96140"/>
                    <a:pt x="1924834" y="96140"/>
                  </a:cubicBezTo>
                  <a:cubicBezTo>
                    <a:pt x="2092566" y="96140"/>
                    <a:pt x="2149841" y="75684"/>
                    <a:pt x="2153932" y="30683"/>
                  </a:cubicBezTo>
                  <a:lnTo>
                    <a:pt x="2137568" y="30683"/>
                  </a:lnTo>
                  <a:lnTo>
                    <a:pt x="2137568" y="30683"/>
                  </a:lnTo>
                  <a:lnTo>
                    <a:pt x="30683" y="30683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2BDA56B7-7F45-4702-8E59-4222CE520868}"/>
                </a:ext>
              </a:extLst>
            </p:cNvPr>
            <p:cNvSpPr/>
            <p:nvPr/>
          </p:nvSpPr>
          <p:spPr>
            <a:xfrm>
              <a:off x="2481568" y="4903820"/>
              <a:ext cx="7200228" cy="572745"/>
            </a:xfrm>
            <a:custGeom>
              <a:avLst/>
              <a:gdLst>
                <a:gd name="connsiteX0" fmla="*/ 30683 w 7200227"/>
                <a:gd name="connsiteY0" fmla="*/ 362057 h 572745"/>
                <a:gd name="connsiteX1" fmla="*/ 259781 w 7200227"/>
                <a:gd name="connsiteY1" fmla="*/ 562518 h 572745"/>
                <a:gd name="connsiteX2" fmla="*/ 3561249 w 7200227"/>
                <a:gd name="connsiteY2" fmla="*/ 562518 h 572745"/>
                <a:gd name="connsiteX3" fmla="*/ 3671707 w 7200227"/>
                <a:gd name="connsiteY3" fmla="*/ 562518 h 572745"/>
                <a:gd name="connsiteX4" fmla="*/ 6973175 w 7200227"/>
                <a:gd name="connsiteY4" fmla="*/ 562518 h 572745"/>
                <a:gd name="connsiteX5" fmla="*/ 7185909 w 7200227"/>
                <a:gd name="connsiteY5" fmla="*/ 362057 h 572745"/>
                <a:gd name="connsiteX6" fmla="*/ 7185909 w 7200227"/>
                <a:gd name="connsiteY6" fmla="*/ 30683 h 572745"/>
                <a:gd name="connsiteX7" fmla="*/ 30683 w 7200227"/>
                <a:gd name="connsiteY7" fmla="*/ 30683 h 572745"/>
                <a:gd name="connsiteX8" fmla="*/ 30683 w 7200227"/>
                <a:gd name="connsiteY8" fmla="*/ 362057 h 572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200227" h="572745">
                  <a:moveTo>
                    <a:pt x="30683" y="362057"/>
                  </a:moveTo>
                  <a:cubicBezTo>
                    <a:pt x="30683" y="464333"/>
                    <a:pt x="141141" y="562518"/>
                    <a:pt x="259781" y="562518"/>
                  </a:cubicBezTo>
                  <a:lnTo>
                    <a:pt x="3561249" y="562518"/>
                  </a:lnTo>
                  <a:lnTo>
                    <a:pt x="3671707" y="562518"/>
                  </a:lnTo>
                  <a:lnTo>
                    <a:pt x="6973175" y="562518"/>
                  </a:lnTo>
                  <a:cubicBezTo>
                    <a:pt x="7091815" y="562518"/>
                    <a:pt x="7185909" y="464333"/>
                    <a:pt x="7185909" y="362057"/>
                  </a:cubicBezTo>
                  <a:lnTo>
                    <a:pt x="7185909" y="30683"/>
                  </a:lnTo>
                  <a:lnTo>
                    <a:pt x="30683" y="30683"/>
                  </a:lnTo>
                  <a:lnTo>
                    <a:pt x="30683" y="36205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6FA1173E-505A-4DD9-BBC4-17F19752B615}"/>
                </a:ext>
              </a:extLst>
            </p:cNvPr>
            <p:cNvSpPr/>
            <p:nvPr/>
          </p:nvSpPr>
          <p:spPr>
            <a:xfrm>
              <a:off x="2747714" y="910966"/>
              <a:ext cx="6676116" cy="3763756"/>
            </a:xfrm>
            <a:custGeom>
              <a:avLst/>
              <a:gdLst>
                <a:gd name="connsiteX0" fmla="*/ 30683 w 6586571"/>
                <a:gd name="connsiteY0" fmla="*/ 30683 h 3763755"/>
                <a:gd name="connsiteX1" fmla="*/ 6564071 w 6586571"/>
                <a:gd name="connsiteY1" fmla="*/ 30683 h 3763755"/>
                <a:gd name="connsiteX2" fmla="*/ 6564071 w 6586571"/>
                <a:gd name="connsiteY2" fmla="*/ 3753528 h 3763755"/>
                <a:gd name="connsiteX3" fmla="*/ 30683 w 6586571"/>
                <a:gd name="connsiteY3" fmla="*/ 3753528 h 3763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86571" h="3763755">
                  <a:moveTo>
                    <a:pt x="30683" y="30683"/>
                  </a:moveTo>
                  <a:lnTo>
                    <a:pt x="6564071" y="30683"/>
                  </a:lnTo>
                  <a:lnTo>
                    <a:pt x="6564071" y="3753528"/>
                  </a:lnTo>
                  <a:lnTo>
                    <a:pt x="30683" y="3753528"/>
                  </a:lnTo>
                  <a:close/>
                </a:path>
              </a:pathLst>
            </a:custGeom>
            <a:solidFill>
              <a:srgbClr val="F2F2F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0ED9CBC3-5115-4FA9-AC8A-A42FC5D3EE68}"/>
                </a:ext>
              </a:extLst>
            </p:cNvPr>
            <p:cNvSpPr/>
            <p:nvPr/>
          </p:nvSpPr>
          <p:spPr>
            <a:xfrm>
              <a:off x="5654591" y="939518"/>
              <a:ext cx="3769239" cy="3736342"/>
            </a:xfrm>
            <a:custGeom>
              <a:avLst/>
              <a:gdLst>
                <a:gd name="connsiteX0" fmla="*/ 2567127 w 4009217"/>
                <a:gd name="connsiteY0" fmla="*/ 30683 h 4295590"/>
                <a:gd name="connsiteX1" fmla="*/ 3798529 w 4009217"/>
                <a:gd name="connsiteY1" fmla="*/ 30683 h 4295590"/>
                <a:gd name="connsiteX2" fmla="*/ 4007172 w 4009217"/>
                <a:gd name="connsiteY2" fmla="*/ 272054 h 4295590"/>
                <a:gd name="connsiteX3" fmla="*/ 3998990 w 4009217"/>
                <a:gd name="connsiteY3" fmla="*/ 4268999 h 4295590"/>
                <a:gd name="connsiteX4" fmla="*/ 30683 w 4009217"/>
                <a:gd name="connsiteY4" fmla="*/ 4268999 h 4295590"/>
                <a:gd name="connsiteX0" fmla="*/ 2536444 w 3976489"/>
                <a:gd name="connsiteY0" fmla="*/ 0 h 4238316"/>
                <a:gd name="connsiteX1" fmla="*/ 3976489 w 3976489"/>
                <a:gd name="connsiteY1" fmla="*/ 241371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536444 w 3976489"/>
                <a:gd name="connsiteY0" fmla="*/ 0 h 4238316"/>
                <a:gd name="connsiteX1" fmla="*/ 3976489 w 3976489"/>
                <a:gd name="connsiteY1" fmla="*/ 213683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473335 w 3976489"/>
                <a:gd name="connsiteY0" fmla="*/ 0 h 4035268"/>
                <a:gd name="connsiteX1" fmla="*/ 3976489 w 3976489"/>
                <a:gd name="connsiteY1" fmla="*/ 10635 h 4035268"/>
                <a:gd name="connsiteX2" fmla="*/ 3968307 w 3976489"/>
                <a:gd name="connsiteY2" fmla="*/ 4035268 h 4035268"/>
                <a:gd name="connsiteX3" fmla="*/ 0 w 3976489"/>
                <a:gd name="connsiteY3" fmla="*/ 4035268 h 40352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76489" h="4035268">
                  <a:moveTo>
                    <a:pt x="2473335" y="0"/>
                  </a:moveTo>
                  <a:lnTo>
                    <a:pt x="3976489" y="10635"/>
                  </a:lnTo>
                  <a:cubicBezTo>
                    <a:pt x="3973762" y="1342950"/>
                    <a:pt x="3971034" y="2702953"/>
                    <a:pt x="3968307" y="4035268"/>
                  </a:cubicBezTo>
                  <a:lnTo>
                    <a:pt x="0" y="4035268"/>
                  </a:lnTo>
                </a:path>
              </a:pathLst>
            </a:custGeom>
            <a:solidFill>
              <a:srgbClr val="999999">
                <a:alpha val="10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1B9825C8-5D1C-4169-9149-8B4CB0E262B1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>
            <a:off x="7103893" y="1624176"/>
            <a:ext cx="4580042" cy="258895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5" name="Text Placeholder 9">
            <a:extLst>
              <a:ext uri="{FF2B5EF4-FFF2-40B4-BE49-F238E27FC236}">
                <a16:creationId xmlns:a16="http://schemas.microsoft.com/office/drawing/2014/main" id="{CD05948B-F459-46FB-B9E4-88B7F7FCBE8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412866812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Styl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>
            <a:extLst>
              <a:ext uri="{FF2B5EF4-FFF2-40B4-BE49-F238E27FC236}">
                <a16:creationId xmlns:a16="http://schemas.microsoft.com/office/drawing/2014/main" id="{B5DC2D75-DE02-4638-98F1-B47C5CD2DD3B}"/>
              </a:ext>
            </a:extLst>
          </p:cNvPr>
          <p:cNvSpPr>
            <a:spLocks noGrp="1"/>
          </p:cNvSpPr>
          <p:nvPr>
            <p:ph type="pic" idx="12" hasCustomPrompt="1"/>
          </p:nvPr>
        </p:nvSpPr>
        <p:spPr>
          <a:xfrm>
            <a:off x="1" y="-1"/>
            <a:ext cx="12192000" cy="6857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latin typeface="+mn-lt"/>
                <a:cs typeface="Arial" pitchFamily="34" charset="0"/>
              </a:defRPr>
            </a:lvl1pPr>
            <a:lvl2pPr marL="457086" indent="0">
              <a:buNone/>
              <a:defRPr sz="2799"/>
            </a:lvl2pPr>
            <a:lvl3pPr marL="914172" indent="0">
              <a:buNone/>
              <a:defRPr sz="2399"/>
            </a:lvl3pPr>
            <a:lvl4pPr marL="1371257" indent="0">
              <a:buNone/>
              <a:defRPr sz="1999"/>
            </a:lvl4pPr>
            <a:lvl5pPr marL="1828342" indent="0">
              <a:buNone/>
              <a:defRPr sz="1999"/>
            </a:lvl5pPr>
            <a:lvl6pPr marL="2285428" indent="0">
              <a:buNone/>
              <a:defRPr sz="1999"/>
            </a:lvl6pPr>
            <a:lvl7pPr marL="2742514" indent="0">
              <a:buNone/>
              <a:defRPr sz="1999"/>
            </a:lvl7pPr>
            <a:lvl8pPr marL="3199600" indent="0">
              <a:buNone/>
              <a:defRPr sz="1999"/>
            </a:lvl8pPr>
            <a:lvl9pPr marL="3656686" indent="0">
              <a:buNone/>
              <a:defRPr sz="1999"/>
            </a:lvl9pPr>
          </a:lstStyle>
          <a:p>
            <a:r>
              <a:rPr lang="en-US" altLang="ko-KR" dirty="0"/>
              <a:t>Your Picture Here &amp;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4291308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CEEB5BE-57D9-4BE2-9931-A7024110D6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B163AC26-CAD9-4D37-849B-604CCBF8C7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B180A-2E2D-490F-9B2C-951247FE7C9A}" type="datetimeFigureOut">
              <a:rPr lang="ru-RU" smtClean="0"/>
              <a:t>15.12.2021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25E53878-4018-40D7-B875-6D329B3B44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DE08F79B-662C-4818-A52E-0EA2127D22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57E20-FA6B-4FA6-8CDC-EF506EF058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19697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6138000"/>
            <a:ext cx="12192000" cy="72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158680"/>
            <a:ext cx="12192000" cy="1179288"/>
          </a:xfrm>
          <a:prstGeom prst="rect">
            <a:avLst/>
          </a:prstGeom>
        </p:spPr>
        <p:txBody>
          <a:bodyPr anchor="ctr"/>
          <a:lstStyle>
            <a:lvl1pPr algn="ctr">
              <a:defRPr sz="48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dirty="0"/>
              <a:t> </a:t>
            </a:r>
            <a:r>
              <a:rPr lang="en-US" altLang="ko-KR" dirty="0"/>
              <a:t>Free PPT _ Click to add title</a:t>
            </a:r>
            <a:endParaRPr lang="en-US" dirty="0"/>
          </a:p>
        </p:txBody>
      </p:sp>
      <p:grpSp>
        <p:nvGrpSpPr>
          <p:cNvPr id="6" name="Group 5"/>
          <p:cNvGrpSpPr/>
          <p:nvPr userDrawn="1"/>
        </p:nvGrpSpPr>
        <p:grpSpPr>
          <a:xfrm>
            <a:off x="0" y="0"/>
            <a:ext cx="12192000" cy="331072"/>
            <a:chOff x="0" y="0"/>
            <a:chExt cx="9144000" cy="248304"/>
          </a:xfrm>
          <a:solidFill>
            <a:schemeClr val="accent1"/>
          </a:solidFill>
        </p:grpSpPr>
        <p:sp>
          <p:nvSpPr>
            <p:cNvPr id="4" name="Rectangle 3"/>
            <p:cNvSpPr/>
            <p:nvPr userDrawn="1"/>
          </p:nvSpPr>
          <p:spPr>
            <a:xfrm>
              <a:off x="0" y="0"/>
              <a:ext cx="9144000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dirty="0"/>
            </a:p>
          </p:txBody>
        </p:sp>
        <p:sp>
          <p:nvSpPr>
            <p:cNvPr id="5" name="Isosceles Triangle 4"/>
            <p:cNvSpPr/>
            <p:nvPr userDrawn="1"/>
          </p:nvSpPr>
          <p:spPr>
            <a:xfrm rot="10800000">
              <a:off x="4427984" y="1"/>
              <a:ext cx="288032" cy="24830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404197953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6138000"/>
            <a:ext cx="12192000" cy="72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738665"/>
            <a:ext cx="12192000" cy="1179288"/>
          </a:xfrm>
          <a:prstGeom prst="rect">
            <a:avLst/>
          </a:prstGeom>
        </p:spPr>
        <p:txBody>
          <a:bodyPr anchor="ctr"/>
          <a:lstStyle>
            <a:lvl1pPr algn="l">
              <a:defRPr sz="48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dirty="0"/>
              <a:t> </a:t>
            </a:r>
            <a:r>
              <a:rPr lang="en-US" altLang="ko-KR" dirty="0"/>
              <a:t>Free PPT _ Click to add title</a:t>
            </a:r>
            <a:endParaRPr lang="en-US" dirty="0"/>
          </a:p>
        </p:txBody>
      </p:sp>
      <p:sp>
        <p:nvSpPr>
          <p:cNvPr id="4" name="Rectangle 3"/>
          <p:cNvSpPr/>
          <p:nvPr userDrawn="1"/>
        </p:nvSpPr>
        <p:spPr>
          <a:xfrm>
            <a:off x="0" y="0"/>
            <a:ext cx="12192000" cy="72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08200329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6138000"/>
            <a:ext cx="12192000" cy="72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35360" y="0"/>
            <a:ext cx="11856640" cy="1179288"/>
          </a:xfrm>
          <a:prstGeom prst="rect">
            <a:avLst/>
          </a:prstGeom>
        </p:spPr>
        <p:txBody>
          <a:bodyPr anchor="ctr"/>
          <a:lstStyle>
            <a:lvl1pPr algn="l">
              <a:defRPr sz="48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dirty="0"/>
              <a:t> </a:t>
            </a:r>
            <a:r>
              <a:rPr lang="en-US" altLang="ko-KR" dirty="0"/>
              <a:t>Free PPT _ Click to add title</a:t>
            </a:r>
            <a:endParaRPr lang="en-US" dirty="0"/>
          </a:p>
        </p:txBody>
      </p:sp>
      <p:sp>
        <p:nvSpPr>
          <p:cNvPr id="5" name="Rectangle 4"/>
          <p:cNvSpPr/>
          <p:nvPr userDrawn="1"/>
        </p:nvSpPr>
        <p:spPr>
          <a:xfrm>
            <a:off x="0" y="1172765"/>
            <a:ext cx="12192000" cy="144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69951315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4581128"/>
            <a:ext cx="12192000" cy="227687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179288"/>
          </a:xfrm>
          <a:prstGeom prst="rect">
            <a:avLst/>
          </a:prstGeom>
        </p:spPr>
        <p:txBody>
          <a:bodyPr anchor="ctr"/>
          <a:lstStyle>
            <a:lvl1pPr algn="ctr">
              <a:defRPr sz="48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dirty="0"/>
              <a:t> </a:t>
            </a:r>
            <a:r>
              <a:rPr lang="en-US" altLang="ko-KR" dirty="0"/>
              <a:t>Free PPT _ Click to add title</a:t>
            </a:r>
            <a:endParaRPr lang="en-US" dirty="0"/>
          </a:p>
        </p:txBody>
      </p:sp>
      <p:grpSp>
        <p:nvGrpSpPr>
          <p:cNvPr id="6" name="Group 5"/>
          <p:cNvGrpSpPr/>
          <p:nvPr userDrawn="1"/>
        </p:nvGrpSpPr>
        <p:grpSpPr>
          <a:xfrm>
            <a:off x="0" y="0"/>
            <a:ext cx="12192000" cy="331072"/>
            <a:chOff x="0" y="0"/>
            <a:chExt cx="9144000" cy="248304"/>
          </a:xfrm>
          <a:solidFill>
            <a:schemeClr val="accent1"/>
          </a:solidFill>
        </p:grpSpPr>
        <p:sp>
          <p:nvSpPr>
            <p:cNvPr id="7" name="Rectangle 6"/>
            <p:cNvSpPr/>
            <p:nvPr userDrawn="1"/>
          </p:nvSpPr>
          <p:spPr>
            <a:xfrm>
              <a:off x="0" y="0"/>
              <a:ext cx="9144000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dirty="0"/>
            </a:p>
          </p:txBody>
        </p:sp>
        <p:sp>
          <p:nvSpPr>
            <p:cNvPr id="8" name="Isosceles Triangle 7"/>
            <p:cNvSpPr/>
            <p:nvPr userDrawn="1"/>
          </p:nvSpPr>
          <p:spPr>
            <a:xfrm rot="10800000">
              <a:off x="4427984" y="1"/>
              <a:ext cx="288032" cy="24830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329874364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0" y="-1"/>
            <a:ext cx="12192000" cy="6857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tIns="540000" anchor="t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8337426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167680" y="202116"/>
            <a:ext cx="11856640" cy="645376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190824"/>
            <a:ext cx="12192000" cy="1179288"/>
          </a:xfrm>
          <a:prstGeom prst="rect">
            <a:avLst/>
          </a:prstGeom>
        </p:spPr>
        <p:txBody>
          <a:bodyPr anchor="ctr"/>
          <a:lstStyle>
            <a:lvl1pPr algn="ctr">
              <a:defRPr sz="48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dirty="0"/>
              <a:t> </a:t>
            </a:r>
            <a:r>
              <a:rPr lang="en-US" altLang="ko-KR" dirty="0"/>
              <a:t>Free PPT _ Click to add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577099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736247" y="1706997"/>
            <a:ext cx="2592000" cy="292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/>
          </a:p>
        </p:txBody>
      </p:sp>
      <p:sp>
        <p:nvSpPr>
          <p:cNvPr id="2" name="Rectangle 1"/>
          <p:cNvSpPr/>
          <p:nvPr userDrawn="1"/>
        </p:nvSpPr>
        <p:spPr>
          <a:xfrm>
            <a:off x="0" y="6138000"/>
            <a:ext cx="12192000" cy="72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158680"/>
            <a:ext cx="12192000" cy="1179288"/>
          </a:xfrm>
          <a:prstGeom prst="rect">
            <a:avLst/>
          </a:prstGeom>
        </p:spPr>
        <p:txBody>
          <a:bodyPr anchor="ctr"/>
          <a:lstStyle>
            <a:lvl1pPr algn="ctr">
              <a:defRPr sz="48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dirty="0"/>
              <a:t> </a:t>
            </a:r>
            <a:r>
              <a:rPr lang="en-US" altLang="ko-KR" dirty="0"/>
              <a:t>Free PPT _ Click to add title</a:t>
            </a:r>
            <a:endParaRPr lang="en-US" dirty="0"/>
          </a:p>
        </p:txBody>
      </p:sp>
      <p:grpSp>
        <p:nvGrpSpPr>
          <p:cNvPr id="6" name="Group 5"/>
          <p:cNvGrpSpPr/>
          <p:nvPr userDrawn="1"/>
        </p:nvGrpSpPr>
        <p:grpSpPr>
          <a:xfrm>
            <a:off x="0" y="0"/>
            <a:ext cx="12192000" cy="331072"/>
            <a:chOff x="0" y="0"/>
            <a:chExt cx="9144000" cy="248304"/>
          </a:xfrm>
          <a:solidFill>
            <a:schemeClr val="accent1"/>
          </a:solidFill>
        </p:grpSpPr>
        <p:sp>
          <p:nvSpPr>
            <p:cNvPr id="4" name="Rectangle 3"/>
            <p:cNvSpPr/>
            <p:nvPr userDrawn="1"/>
          </p:nvSpPr>
          <p:spPr>
            <a:xfrm>
              <a:off x="0" y="0"/>
              <a:ext cx="9144000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dirty="0"/>
            </a:p>
          </p:txBody>
        </p:sp>
        <p:sp>
          <p:nvSpPr>
            <p:cNvPr id="5" name="Isosceles Triangle 4"/>
            <p:cNvSpPr/>
            <p:nvPr userDrawn="1"/>
          </p:nvSpPr>
          <p:spPr>
            <a:xfrm rot="10800000">
              <a:off x="4427984" y="1"/>
              <a:ext cx="288032" cy="24830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dirty="0"/>
            </a:p>
          </p:txBody>
        </p:sp>
      </p:grpSp>
      <p:sp>
        <p:nvSpPr>
          <p:cNvPr id="18" name="Rectangle 17"/>
          <p:cNvSpPr/>
          <p:nvPr userDrawn="1"/>
        </p:nvSpPr>
        <p:spPr>
          <a:xfrm>
            <a:off x="3442847" y="1706997"/>
            <a:ext cx="2592000" cy="292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/>
          </a:p>
        </p:txBody>
      </p:sp>
      <p:sp>
        <p:nvSpPr>
          <p:cNvPr id="20" name="Rectangle 19"/>
          <p:cNvSpPr/>
          <p:nvPr userDrawn="1"/>
        </p:nvSpPr>
        <p:spPr>
          <a:xfrm>
            <a:off x="6149447" y="1706997"/>
            <a:ext cx="2592000" cy="292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/>
          </a:p>
        </p:txBody>
      </p:sp>
      <p:sp>
        <p:nvSpPr>
          <p:cNvPr id="22" name="Rectangle 21"/>
          <p:cNvSpPr/>
          <p:nvPr userDrawn="1"/>
        </p:nvSpPr>
        <p:spPr>
          <a:xfrm>
            <a:off x="8856045" y="1706997"/>
            <a:ext cx="2592000" cy="292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/>
          </a:p>
        </p:txBody>
      </p:sp>
      <p:sp>
        <p:nvSpPr>
          <p:cNvPr id="25" name="그림 개체 틀 24">
            <a:extLst>
              <a:ext uri="{FF2B5EF4-FFF2-40B4-BE49-F238E27FC236}">
                <a16:creationId xmlns:a16="http://schemas.microsoft.com/office/drawing/2014/main" id="{BB44E593-372B-413A-8040-FDB1E70931B5}"/>
              </a:ext>
            </a:extLst>
          </p:cNvPr>
          <p:cNvSpPr>
            <a:spLocks noGrp="1"/>
          </p:cNvSpPr>
          <p:nvPr>
            <p:ph type="pic" idx="16" hasCustomPrompt="1"/>
          </p:nvPr>
        </p:nvSpPr>
        <p:spPr>
          <a:xfrm>
            <a:off x="8998204" y="1896869"/>
            <a:ext cx="2307689" cy="2546128"/>
          </a:xfrm>
          <a:custGeom>
            <a:avLst/>
            <a:gdLst>
              <a:gd name="connsiteX0" fmla="*/ 304075 w 1730767"/>
              <a:gd name="connsiteY0" fmla="*/ 0 h 1909596"/>
              <a:gd name="connsiteX1" fmla="*/ 1730767 w 1730767"/>
              <a:gd name="connsiteY1" fmla="*/ 1596 h 1909596"/>
              <a:gd name="connsiteX2" fmla="*/ 1730767 w 1730767"/>
              <a:gd name="connsiteY2" fmla="*/ 1579897 h 1909596"/>
              <a:gd name="connsiteX3" fmla="*/ 1401355 w 1730767"/>
              <a:gd name="connsiteY3" fmla="*/ 1906073 h 1909596"/>
              <a:gd name="connsiteX4" fmla="*/ 2576 w 1730767"/>
              <a:gd name="connsiteY4" fmla="*/ 1909596 h 1909596"/>
              <a:gd name="connsiteX5" fmla="*/ 0 w 1730767"/>
              <a:gd name="connsiteY5" fmla="*/ 308113 h 19095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30767" h="1909596">
                <a:moveTo>
                  <a:pt x="304075" y="0"/>
                </a:moveTo>
                <a:lnTo>
                  <a:pt x="1730767" y="1596"/>
                </a:lnTo>
                <a:lnTo>
                  <a:pt x="1730767" y="1579897"/>
                </a:lnTo>
                <a:lnTo>
                  <a:pt x="1401355" y="1906073"/>
                </a:lnTo>
                <a:lnTo>
                  <a:pt x="2576" y="1909596"/>
                </a:lnTo>
                <a:cubicBezTo>
                  <a:pt x="1717" y="1375768"/>
                  <a:pt x="859" y="841941"/>
                  <a:pt x="0" y="308113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26" name="그림 개체 틀 25">
            <a:extLst>
              <a:ext uri="{FF2B5EF4-FFF2-40B4-BE49-F238E27FC236}">
                <a16:creationId xmlns:a16="http://schemas.microsoft.com/office/drawing/2014/main" id="{1D2964A4-4427-44D0-BD50-F1BFC9524811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>
            <a:off x="6291032" y="1896869"/>
            <a:ext cx="2307689" cy="2546128"/>
          </a:xfrm>
          <a:custGeom>
            <a:avLst/>
            <a:gdLst>
              <a:gd name="connsiteX0" fmla="*/ 304075 w 1730767"/>
              <a:gd name="connsiteY0" fmla="*/ 0 h 1909596"/>
              <a:gd name="connsiteX1" fmla="*/ 1730767 w 1730767"/>
              <a:gd name="connsiteY1" fmla="*/ 1596 h 1909596"/>
              <a:gd name="connsiteX2" fmla="*/ 1730767 w 1730767"/>
              <a:gd name="connsiteY2" fmla="*/ 1579897 h 1909596"/>
              <a:gd name="connsiteX3" fmla="*/ 1401355 w 1730767"/>
              <a:gd name="connsiteY3" fmla="*/ 1906073 h 1909596"/>
              <a:gd name="connsiteX4" fmla="*/ 2576 w 1730767"/>
              <a:gd name="connsiteY4" fmla="*/ 1909596 h 1909596"/>
              <a:gd name="connsiteX5" fmla="*/ 0 w 1730767"/>
              <a:gd name="connsiteY5" fmla="*/ 308113 h 19095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30767" h="1909596">
                <a:moveTo>
                  <a:pt x="304075" y="0"/>
                </a:moveTo>
                <a:lnTo>
                  <a:pt x="1730767" y="1596"/>
                </a:lnTo>
                <a:lnTo>
                  <a:pt x="1730767" y="1579897"/>
                </a:lnTo>
                <a:lnTo>
                  <a:pt x="1401355" y="1906073"/>
                </a:lnTo>
                <a:lnTo>
                  <a:pt x="2576" y="1909596"/>
                </a:lnTo>
                <a:cubicBezTo>
                  <a:pt x="1717" y="1375768"/>
                  <a:pt x="859" y="841941"/>
                  <a:pt x="0" y="308113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27" name="그림 개체 틀 26">
            <a:extLst>
              <a:ext uri="{FF2B5EF4-FFF2-40B4-BE49-F238E27FC236}">
                <a16:creationId xmlns:a16="http://schemas.microsoft.com/office/drawing/2014/main" id="{57B5A4E7-0D2A-4557-B263-5CA93A4351A6}"/>
              </a:ext>
            </a:extLst>
          </p:cNvPr>
          <p:cNvSpPr>
            <a:spLocks noGrp="1"/>
          </p:cNvSpPr>
          <p:nvPr>
            <p:ph type="pic" idx="14" hasCustomPrompt="1"/>
          </p:nvPr>
        </p:nvSpPr>
        <p:spPr>
          <a:xfrm>
            <a:off x="3583860" y="1896869"/>
            <a:ext cx="2307689" cy="2546128"/>
          </a:xfrm>
          <a:custGeom>
            <a:avLst/>
            <a:gdLst>
              <a:gd name="connsiteX0" fmla="*/ 304075 w 1730767"/>
              <a:gd name="connsiteY0" fmla="*/ 0 h 1909596"/>
              <a:gd name="connsiteX1" fmla="*/ 1730767 w 1730767"/>
              <a:gd name="connsiteY1" fmla="*/ 1596 h 1909596"/>
              <a:gd name="connsiteX2" fmla="*/ 1730767 w 1730767"/>
              <a:gd name="connsiteY2" fmla="*/ 1579897 h 1909596"/>
              <a:gd name="connsiteX3" fmla="*/ 1401355 w 1730767"/>
              <a:gd name="connsiteY3" fmla="*/ 1906073 h 1909596"/>
              <a:gd name="connsiteX4" fmla="*/ 2576 w 1730767"/>
              <a:gd name="connsiteY4" fmla="*/ 1909596 h 1909596"/>
              <a:gd name="connsiteX5" fmla="*/ 0 w 1730767"/>
              <a:gd name="connsiteY5" fmla="*/ 308113 h 19095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30767" h="1909596">
                <a:moveTo>
                  <a:pt x="304075" y="0"/>
                </a:moveTo>
                <a:lnTo>
                  <a:pt x="1730767" y="1596"/>
                </a:lnTo>
                <a:lnTo>
                  <a:pt x="1730767" y="1579897"/>
                </a:lnTo>
                <a:lnTo>
                  <a:pt x="1401355" y="1906073"/>
                </a:lnTo>
                <a:lnTo>
                  <a:pt x="2576" y="1909596"/>
                </a:lnTo>
                <a:cubicBezTo>
                  <a:pt x="1717" y="1375768"/>
                  <a:pt x="859" y="841941"/>
                  <a:pt x="0" y="308113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28" name="그림 개체 틀 27">
            <a:extLst>
              <a:ext uri="{FF2B5EF4-FFF2-40B4-BE49-F238E27FC236}">
                <a16:creationId xmlns:a16="http://schemas.microsoft.com/office/drawing/2014/main" id="{B132F25B-77D1-4C5A-B77A-647542047EAB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876688" y="1896869"/>
            <a:ext cx="2307689" cy="2546128"/>
          </a:xfrm>
          <a:custGeom>
            <a:avLst/>
            <a:gdLst>
              <a:gd name="connsiteX0" fmla="*/ 304075 w 1730767"/>
              <a:gd name="connsiteY0" fmla="*/ 0 h 1909596"/>
              <a:gd name="connsiteX1" fmla="*/ 1730767 w 1730767"/>
              <a:gd name="connsiteY1" fmla="*/ 1596 h 1909596"/>
              <a:gd name="connsiteX2" fmla="*/ 1730767 w 1730767"/>
              <a:gd name="connsiteY2" fmla="*/ 1579897 h 1909596"/>
              <a:gd name="connsiteX3" fmla="*/ 1401355 w 1730767"/>
              <a:gd name="connsiteY3" fmla="*/ 1906073 h 1909596"/>
              <a:gd name="connsiteX4" fmla="*/ 2576 w 1730767"/>
              <a:gd name="connsiteY4" fmla="*/ 1909596 h 1909596"/>
              <a:gd name="connsiteX5" fmla="*/ 0 w 1730767"/>
              <a:gd name="connsiteY5" fmla="*/ 308113 h 19095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30767" h="1909596">
                <a:moveTo>
                  <a:pt x="304075" y="0"/>
                </a:moveTo>
                <a:lnTo>
                  <a:pt x="1730767" y="1596"/>
                </a:lnTo>
                <a:lnTo>
                  <a:pt x="1730767" y="1579897"/>
                </a:lnTo>
                <a:lnTo>
                  <a:pt x="1401355" y="1906073"/>
                </a:lnTo>
                <a:lnTo>
                  <a:pt x="2576" y="1909596"/>
                </a:lnTo>
                <a:cubicBezTo>
                  <a:pt x="1717" y="1375768"/>
                  <a:pt x="859" y="841941"/>
                  <a:pt x="0" y="308113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9405662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6138000"/>
            <a:ext cx="12192000" cy="72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158680"/>
            <a:ext cx="12192000" cy="1179288"/>
          </a:xfrm>
          <a:prstGeom prst="rect">
            <a:avLst/>
          </a:prstGeom>
        </p:spPr>
        <p:txBody>
          <a:bodyPr anchor="ctr"/>
          <a:lstStyle>
            <a:lvl1pPr algn="ctr">
              <a:defRPr sz="48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dirty="0"/>
              <a:t> </a:t>
            </a:r>
            <a:r>
              <a:rPr lang="en-US" altLang="ko-KR" dirty="0"/>
              <a:t>Free PPT _ Click to add title</a:t>
            </a:r>
            <a:endParaRPr lang="en-US" dirty="0"/>
          </a:p>
        </p:txBody>
      </p:sp>
      <p:grpSp>
        <p:nvGrpSpPr>
          <p:cNvPr id="6" name="Group 5"/>
          <p:cNvGrpSpPr/>
          <p:nvPr userDrawn="1"/>
        </p:nvGrpSpPr>
        <p:grpSpPr>
          <a:xfrm>
            <a:off x="0" y="0"/>
            <a:ext cx="12192000" cy="331072"/>
            <a:chOff x="0" y="0"/>
            <a:chExt cx="9144000" cy="248304"/>
          </a:xfrm>
          <a:solidFill>
            <a:schemeClr val="accent1"/>
          </a:solidFill>
        </p:grpSpPr>
        <p:sp>
          <p:nvSpPr>
            <p:cNvPr id="4" name="Rectangle 3"/>
            <p:cNvSpPr/>
            <p:nvPr userDrawn="1"/>
          </p:nvSpPr>
          <p:spPr>
            <a:xfrm>
              <a:off x="0" y="0"/>
              <a:ext cx="9144000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dirty="0"/>
            </a:p>
          </p:txBody>
        </p:sp>
        <p:sp>
          <p:nvSpPr>
            <p:cNvPr id="5" name="Isosceles Triangle 4"/>
            <p:cNvSpPr/>
            <p:nvPr userDrawn="1"/>
          </p:nvSpPr>
          <p:spPr>
            <a:xfrm rot="10800000">
              <a:off x="4427984" y="1"/>
              <a:ext cx="288032" cy="24830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dirty="0"/>
            </a:p>
          </p:txBody>
        </p:sp>
      </p:grpSp>
      <p:sp>
        <p:nvSpPr>
          <p:cNvPr id="12" name="Rectangle 11"/>
          <p:cNvSpPr/>
          <p:nvPr userDrawn="1"/>
        </p:nvSpPr>
        <p:spPr>
          <a:xfrm>
            <a:off x="703908" y="1664857"/>
            <a:ext cx="1344000" cy="1344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/>
          </a:p>
        </p:txBody>
      </p:sp>
      <p:sp>
        <p:nvSpPr>
          <p:cNvPr id="13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2047908" y="1664857"/>
            <a:ext cx="3840000" cy="1344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14" name="Rectangle 13"/>
          <p:cNvSpPr/>
          <p:nvPr userDrawn="1"/>
        </p:nvSpPr>
        <p:spPr>
          <a:xfrm>
            <a:off x="720043" y="3634284"/>
            <a:ext cx="1344000" cy="1344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/>
          </a:p>
        </p:txBody>
      </p:sp>
      <p:sp>
        <p:nvSpPr>
          <p:cNvPr id="15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2064043" y="3634284"/>
            <a:ext cx="3840000" cy="1344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16" name="Rectangle 15"/>
          <p:cNvSpPr/>
          <p:nvPr userDrawn="1"/>
        </p:nvSpPr>
        <p:spPr>
          <a:xfrm>
            <a:off x="6271929" y="1664857"/>
            <a:ext cx="1344000" cy="1344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/>
          </a:p>
        </p:txBody>
      </p:sp>
      <p:sp>
        <p:nvSpPr>
          <p:cNvPr id="17" name="Picture Placeholder 2"/>
          <p:cNvSpPr>
            <a:spLocks noGrp="1"/>
          </p:cNvSpPr>
          <p:nvPr>
            <p:ph type="pic" idx="11" hasCustomPrompt="1"/>
          </p:nvPr>
        </p:nvSpPr>
        <p:spPr>
          <a:xfrm>
            <a:off x="7615929" y="1664857"/>
            <a:ext cx="3840000" cy="1344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18" name="Rectangle 17"/>
          <p:cNvSpPr/>
          <p:nvPr userDrawn="1"/>
        </p:nvSpPr>
        <p:spPr>
          <a:xfrm>
            <a:off x="6291267" y="3634284"/>
            <a:ext cx="1344000" cy="1344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/>
          </a:p>
        </p:txBody>
      </p:sp>
      <p:sp>
        <p:nvSpPr>
          <p:cNvPr id="19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7635267" y="3634284"/>
            <a:ext cx="3840000" cy="1344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6163056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028733"/>
          </a:xfrm>
          <a:prstGeom prst="rect">
            <a:avLst/>
          </a:prstGeom>
        </p:spPr>
        <p:txBody>
          <a:bodyPr anchor="ctr"/>
          <a:lstStyle>
            <a:lvl1pPr algn="ctr">
              <a:defRPr sz="48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dirty="0"/>
              <a:t> </a:t>
            </a:r>
            <a:r>
              <a:rPr lang="en-US" altLang="ko-KR" dirty="0"/>
              <a:t>Free PPT _ Click to add title</a:t>
            </a:r>
            <a:endParaRPr lang="en-US"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710822" y="1124744"/>
            <a:ext cx="10770357" cy="288032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867" baseline="0"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1982364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719403" y="1931533"/>
            <a:ext cx="6240693" cy="4320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2" name="Rectangle 1"/>
          <p:cNvSpPr/>
          <p:nvPr userDrawn="1"/>
        </p:nvSpPr>
        <p:spPr>
          <a:xfrm>
            <a:off x="719403" y="635535"/>
            <a:ext cx="6240096" cy="1296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/>
          </a:p>
        </p:txBody>
      </p:sp>
      <p:sp>
        <p:nvSpPr>
          <p:cNvPr id="12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6959499" y="634087"/>
            <a:ext cx="4512000" cy="129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1073668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719403" y="1443535"/>
            <a:ext cx="2592288" cy="481058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9" name="Title 2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179288"/>
          </a:xfrm>
          <a:prstGeom prst="rect">
            <a:avLst/>
          </a:prstGeom>
        </p:spPr>
        <p:txBody>
          <a:bodyPr anchor="ctr"/>
          <a:lstStyle>
            <a:lvl1pPr algn="ctr">
              <a:defRPr sz="48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dirty="0"/>
              <a:t> </a:t>
            </a:r>
            <a:r>
              <a:rPr lang="en-US" altLang="ko-KR" dirty="0"/>
              <a:t>Free PPT _ Click to add title</a:t>
            </a:r>
            <a:endParaRPr lang="en-US" dirty="0"/>
          </a:p>
        </p:txBody>
      </p:sp>
      <p:sp>
        <p:nvSpPr>
          <p:cNvPr id="10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3399017" y="1453287"/>
            <a:ext cx="2592288" cy="320744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11" name="Picture Placeholder 2"/>
          <p:cNvSpPr>
            <a:spLocks noGrp="1"/>
          </p:cNvSpPr>
          <p:nvPr>
            <p:ph type="pic" idx="11" hasCustomPrompt="1"/>
          </p:nvPr>
        </p:nvSpPr>
        <p:spPr>
          <a:xfrm>
            <a:off x="6078632" y="1453287"/>
            <a:ext cx="2592288" cy="206197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12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8758247" y="1453287"/>
            <a:ext cx="2592288" cy="480083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2" name="Rectangle 1"/>
          <p:cNvSpPr/>
          <p:nvPr userDrawn="1"/>
        </p:nvSpPr>
        <p:spPr>
          <a:xfrm>
            <a:off x="3399017" y="4730496"/>
            <a:ext cx="2592000" cy="1523621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/>
          </a:p>
        </p:txBody>
      </p:sp>
      <p:sp>
        <p:nvSpPr>
          <p:cNvPr id="14" name="Rectangle 13"/>
          <p:cNvSpPr/>
          <p:nvPr userDrawn="1"/>
        </p:nvSpPr>
        <p:spPr>
          <a:xfrm>
            <a:off x="6078632" y="3569818"/>
            <a:ext cx="2592000" cy="2684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03805647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2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179288"/>
          </a:xfrm>
          <a:prstGeom prst="rect">
            <a:avLst/>
          </a:prstGeom>
        </p:spPr>
        <p:txBody>
          <a:bodyPr anchor="ctr"/>
          <a:lstStyle>
            <a:lvl1pPr algn="ctr">
              <a:defRPr sz="48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dirty="0"/>
              <a:t> </a:t>
            </a:r>
            <a:r>
              <a:rPr lang="en-US" altLang="ko-KR" dirty="0"/>
              <a:t>Free PPT _ Click to add title</a:t>
            </a:r>
            <a:endParaRPr lang="en-US" dirty="0"/>
          </a:p>
        </p:txBody>
      </p:sp>
      <p:pic>
        <p:nvPicPr>
          <p:cNvPr id="9" name="Picture 2" descr="D:\KBM-정애\014-Fullppt\PNG이미지\노트북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0704" y="3278389"/>
            <a:ext cx="6336704" cy="3222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1492282" y="3687520"/>
            <a:ext cx="3007799" cy="22445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pic>
        <p:nvPicPr>
          <p:cNvPr id="12" name="Picture 2" descr="D:\KBM-정애\014-Fullppt\PNG이미지\노트북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8272" y="1382118"/>
            <a:ext cx="6336704" cy="3222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7831258" y="1780182"/>
            <a:ext cx="3007799" cy="225564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2817333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그림 개체 틀 10">
            <a:extLst>
              <a:ext uri="{FF2B5EF4-FFF2-40B4-BE49-F238E27FC236}">
                <a16:creationId xmlns:a16="http://schemas.microsoft.com/office/drawing/2014/main" id="{081DBF75-458C-441B-A489-6D6FCA166165}"/>
              </a:ext>
            </a:extLst>
          </p:cNvPr>
          <p:cNvSpPr>
            <a:spLocks noGrp="1"/>
          </p:cNvSpPr>
          <p:nvPr>
            <p:ph type="pic" idx="12" hasCustomPrompt="1"/>
          </p:nvPr>
        </p:nvSpPr>
        <p:spPr>
          <a:xfrm>
            <a:off x="6530781" y="0"/>
            <a:ext cx="5661220" cy="2660915"/>
          </a:xfrm>
          <a:custGeom>
            <a:avLst/>
            <a:gdLst>
              <a:gd name="connsiteX0" fmla="*/ 970059 w 4245915"/>
              <a:gd name="connsiteY0" fmla="*/ 0 h 1995686"/>
              <a:gd name="connsiteX1" fmla="*/ 4245915 w 4245915"/>
              <a:gd name="connsiteY1" fmla="*/ 0 h 1995686"/>
              <a:gd name="connsiteX2" fmla="*/ 4245915 w 4245915"/>
              <a:gd name="connsiteY2" fmla="*/ 1995686 h 1995686"/>
              <a:gd name="connsiteX3" fmla="*/ 0 w 4245915"/>
              <a:gd name="connsiteY3" fmla="*/ 1987734 h 19956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45915" h="1995686">
                <a:moveTo>
                  <a:pt x="970059" y="0"/>
                </a:moveTo>
                <a:lnTo>
                  <a:pt x="4245915" y="0"/>
                </a:lnTo>
                <a:lnTo>
                  <a:pt x="4245915" y="1995686"/>
                </a:lnTo>
                <a:lnTo>
                  <a:pt x="0" y="198773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12" name="그림 개체 틀 11">
            <a:extLst>
              <a:ext uri="{FF2B5EF4-FFF2-40B4-BE49-F238E27FC236}">
                <a16:creationId xmlns:a16="http://schemas.microsoft.com/office/drawing/2014/main" id="{0659651E-89BE-4ED6-8279-2A076B50460A}"/>
              </a:ext>
            </a:extLst>
          </p:cNvPr>
          <p:cNvSpPr>
            <a:spLocks noGrp="1"/>
          </p:cNvSpPr>
          <p:nvPr>
            <p:ph type="pic" idx="11" hasCustomPrompt="1"/>
          </p:nvPr>
        </p:nvSpPr>
        <p:spPr>
          <a:xfrm>
            <a:off x="0" y="0"/>
            <a:ext cx="7649539" cy="6858000"/>
          </a:xfrm>
          <a:custGeom>
            <a:avLst/>
            <a:gdLst>
              <a:gd name="connsiteX0" fmla="*/ 0 w 5737154"/>
              <a:gd name="connsiteY0" fmla="*/ 0 h 5143500"/>
              <a:gd name="connsiteX1" fmla="*/ 5737154 w 5737154"/>
              <a:gd name="connsiteY1" fmla="*/ 0 h 5143500"/>
              <a:gd name="connsiteX2" fmla="*/ 3168882 w 5737154"/>
              <a:gd name="connsiteY2" fmla="*/ 5143500 h 5143500"/>
              <a:gd name="connsiteX3" fmla="*/ 0 w 5737154"/>
              <a:gd name="connsiteY3" fmla="*/ 514350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37154" h="5143500">
                <a:moveTo>
                  <a:pt x="0" y="0"/>
                </a:moveTo>
                <a:lnTo>
                  <a:pt x="5737154" y="0"/>
                </a:lnTo>
                <a:lnTo>
                  <a:pt x="3168882" y="5143500"/>
                </a:lnTo>
                <a:lnTo>
                  <a:pt x="0" y="51435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2" name="Rectangle 1"/>
          <p:cNvSpPr/>
          <p:nvPr userDrawn="1"/>
        </p:nvSpPr>
        <p:spPr>
          <a:xfrm>
            <a:off x="4431528" y="2788258"/>
            <a:ext cx="7760472" cy="4069743"/>
          </a:xfrm>
          <a:custGeom>
            <a:avLst/>
            <a:gdLst>
              <a:gd name="connsiteX0" fmla="*/ 0 w 4261899"/>
              <a:gd name="connsiteY0" fmla="*/ 0 h 3052307"/>
              <a:gd name="connsiteX1" fmla="*/ 4261899 w 4261899"/>
              <a:gd name="connsiteY1" fmla="*/ 0 h 3052307"/>
              <a:gd name="connsiteX2" fmla="*/ 4261899 w 4261899"/>
              <a:gd name="connsiteY2" fmla="*/ 3052307 h 3052307"/>
              <a:gd name="connsiteX3" fmla="*/ 0 w 4261899"/>
              <a:gd name="connsiteY3" fmla="*/ 3052307 h 3052307"/>
              <a:gd name="connsiteX4" fmla="*/ 0 w 4261899"/>
              <a:gd name="connsiteY4" fmla="*/ 0 h 3052307"/>
              <a:gd name="connsiteX0" fmla="*/ 1558455 w 5820354"/>
              <a:gd name="connsiteY0" fmla="*/ 0 h 3052307"/>
              <a:gd name="connsiteX1" fmla="*/ 5820354 w 5820354"/>
              <a:gd name="connsiteY1" fmla="*/ 0 h 3052307"/>
              <a:gd name="connsiteX2" fmla="*/ 5820354 w 5820354"/>
              <a:gd name="connsiteY2" fmla="*/ 3052307 h 3052307"/>
              <a:gd name="connsiteX3" fmla="*/ 0 w 5820354"/>
              <a:gd name="connsiteY3" fmla="*/ 3052307 h 3052307"/>
              <a:gd name="connsiteX4" fmla="*/ 1558455 w 5820354"/>
              <a:gd name="connsiteY4" fmla="*/ 0 h 3052307"/>
              <a:gd name="connsiteX0" fmla="*/ 1518698 w 5820354"/>
              <a:gd name="connsiteY0" fmla="*/ 7952 h 3052307"/>
              <a:gd name="connsiteX1" fmla="*/ 5820354 w 5820354"/>
              <a:gd name="connsiteY1" fmla="*/ 0 h 3052307"/>
              <a:gd name="connsiteX2" fmla="*/ 5820354 w 5820354"/>
              <a:gd name="connsiteY2" fmla="*/ 3052307 h 3052307"/>
              <a:gd name="connsiteX3" fmla="*/ 0 w 5820354"/>
              <a:gd name="connsiteY3" fmla="*/ 3052307 h 3052307"/>
              <a:gd name="connsiteX4" fmla="*/ 1518698 w 5820354"/>
              <a:gd name="connsiteY4" fmla="*/ 7952 h 30523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820354" h="3052307">
                <a:moveTo>
                  <a:pt x="1518698" y="7952"/>
                </a:moveTo>
                <a:lnTo>
                  <a:pt x="5820354" y="0"/>
                </a:lnTo>
                <a:lnTo>
                  <a:pt x="5820354" y="3052307"/>
                </a:lnTo>
                <a:lnTo>
                  <a:pt x="0" y="3052307"/>
                </a:lnTo>
                <a:lnTo>
                  <a:pt x="1518698" y="795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92473791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10992000" y="0"/>
            <a:ext cx="1200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7749211" y="0"/>
            <a:ext cx="3264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11" name="Picture Placeholder 2"/>
          <p:cNvSpPr>
            <a:spLocks noGrp="1"/>
          </p:cNvSpPr>
          <p:nvPr>
            <p:ph type="pic" idx="13" hasCustomPrompt="1"/>
          </p:nvPr>
        </p:nvSpPr>
        <p:spPr>
          <a:xfrm>
            <a:off x="3303460" y="0"/>
            <a:ext cx="3264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12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0" y="0"/>
            <a:ext cx="3311691" cy="477314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13" name="Rectangle 12"/>
          <p:cNvSpPr/>
          <p:nvPr userDrawn="1"/>
        </p:nvSpPr>
        <p:spPr>
          <a:xfrm>
            <a:off x="6555024" y="0"/>
            <a:ext cx="1200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1772686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719999" y="3798792"/>
            <a:ext cx="6240693" cy="242576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719999" y="624001"/>
            <a:ext cx="6240693" cy="310481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404392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2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179288"/>
          </a:xfrm>
          <a:prstGeom prst="rect">
            <a:avLst/>
          </a:prstGeom>
        </p:spPr>
        <p:txBody>
          <a:bodyPr anchor="ctr"/>
          <a:lstStyle>
            <a:lvl1pPr algn="ctr">
              <a:defRPr sz="48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dirty="0"/>
              <a:t> </a:t>
            </a:r>
            <a:r>
              <a:rPr lang="en-US" altLang="ko-KR" dirty="0"/>
              <a:t>Free PPT _ Click to add title</a:t>
            </a:r>
            <a:endParaRPr lang="en-US" dirty="0"/>
          </a:p>
        </p:txBody>
      </p:sp>
      <p:sp>
        <p:nvSpPr>
          <p:cNvPr id="2" name="Rectangle 1"/>
          <p:cNvSpPr/>
          <p:nvPr userDrawn="1"/>
        </p:nvSpPr>
        <p:spPr>
          <a:xfrm>
            <a:off x="720000" y="3427942"/>
            <a:ext cx="10752000" cy="96116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/>
          </a:p>
        </p:txBody>
      </p:sp>
      <p:sp>
        <p:nvSpPr>
          <p:cNvPr id="10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720000" y="1556723"/>
            <a:ext cx="5376000" cy="18722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11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6096000" y="4389107"/>
            <a:ext cx="5376000" cy="18722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7311719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64638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333" b="0" strike="noStrike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ICON SETS LAYOUT</a:t>
            </a:r>
          </a:p>
        </p:txBody>
      </p:sp>
      <p:sp>
        <p:nvSpPr>
          <p:cNvPr id="12" name="Rounded Rectangle 11"/>
          <p:cNvSpPr/>
          <p:nvPr userDrawn="1"/>
        </p:nvSpPr>
        <p:spPr>
          <a:xfrm>
            <a:off x="472011" y="1508786"/>
            <a:ext cx="3799787" cy="4865561"/>
          </a:xfrm>
          <a:prstGeom prst="roundRect">
            <a:avLst>
              <a:gd name="adj" fmla="val 396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>
              <a:latin typeface="+mn-lt"/>
            </a:endParaRPr>
          </a:p>
        </p:txBody>
      </p:sp>
      <p:sp>
        <p:nvSpPr>
          <p:cNvPr id="15" name="Rounded Rectangle 14"/>
          <p:cNvSpPr/>
          <p:nvPr userDrawn="1"/>
        </p:nvSpPr>
        <p:spPr>
          <a:xfrm>
            <a:off x="709243" y="1796667"/>
            <a:ext cx="144693" cy="4320631"/>
          </a:xfrm>
          <a:prstGeom prst="roundRect">
            <a:avLst>
              <a:gd name="adj" fmla="val 50000"/>
            </a:avLst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6" name="Half Frame 15"/>
          <p:cNvSpPr/>
          <p:nvPr userDrawn="1"/>
        </p:nvSpPr>
        <p:spPr>
          <a:xfrm rot="5400000">
            <a:off x="3456857" y="1650935"/>
            <a:ext cx="669775" cy="669775"/>
          </a:xfrm>
          <a:prstGeom prst="halfFrame">
            <a:avLst>
              <a:gd name="adj1" fmla="val 23728"/>
              <a:gd name="adj2" fmla="val 24642"/>
            </a:avLst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6249444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C764DE79-268F-4C1A-8933-263129D2AF90}" type="datetimeFigureOut">
              <a:rPr lang="en-US" dirty="0"/>
              <a:pPr/>
              <a:t>12/15/2021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48F63A3B-78C7-47BE-AE5E-E10140E04643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773521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1" y="990600"/>
            <a:ext cx="3887755" cy="58674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70" indent="0">
              <a:buNone/>
              <a:defRPr sz="3733"/>
            </a:lvl2pPr>
            <a:lvl3pPr marL="1219140" indent="0">
              <a:buNone/>
              <a:defRPr sz="3200"/>
            </a:lvl3pPr>
            <a:lvl4pPr marL="1828709" indent="0">
              <a:buNone/>
              <a:defRPr sz="2667"/>
            </a:lvl4pPr>
            <a:lvl5pPr marL="2438278" indent="0">
              <a:buNone/>
              <a:defRPr sz="2667"/>
            </a:lvl5pPr>
            <a:lvl6pPr marL="3047848" indent="0">
              <a:buNone/>
              <a:defRPr sz="2667"/>
            </a:lvl6pPr>
            <a:lvl7pPr marL="3657418" indent="0">
              <a:buNone/>
              <a:defRPr sz="2667"/>
            </a:lvl7pPr>
            <a:lvl8pPr marL="4266987" indent="0">
              <a:buNone/>
              <a:defRPr sz="2667"/>
            </a:lvl8pPr>
            <a:lvl9pPr marL="4876557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idx="11" hasCustomPrompt="1"/>
          </p:nvPr>
        </p:nvSpPr>
        <p:spPr>
          <a:xfrm>
            <a:off x="4079776" y="0"/>
            <a:ext cx="8112224" cy="362102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70" indent="0">
              <a:buNone/>
              <a:defRPr sz="3733"/>
            </a:lvl2pPr>
            <a:lvl3pPr marL="1219140" indent="0">
              <a:buNone/>
              <a:defRPr sz="3200"/>
            </a:lvl3pPr>
            <a:lvl4pPr marL="1828709" indent="0">
              <a:buNone/>
              <a:defRPr sz="2667"/>
            </a:lvl4pPr>
            <a:lvl5pPr marL="2438278" indent="0">
              <a:buNone/>
              <a:defRPr sz="2667"/>
            </a:lvl5pPr>
            <a:lvl6pPr marL="3047848" indent="0">
              <a:buNone/>
              <a:defRPr sz="2667"/>
            </a:lvl6pPr>
            <a:lvl7pPr marL="3657418" indent="0">
              <a:buNone/>
              <a:defRPr sz="2667"/>
            </a:lvl7pPr>
            <a:lvl8pPr marL="4266987" indent="0">
              <a:buNone/>
              <a:defRPr sz="2667"/>
            </a:lvl8pPr>
            <a:lvl9pPr marL="4876557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3391232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Images and Contents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idx="14" hasCustomPrompt="1"/>
          </p:nvPr>
        </p:nvSpPr>
        <p:spPr>
          <a:xfrm>
            <a:off x="211516" y="216000"/>
            <a:ext cx="5228944" cy="642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2000">
                <a:latin typeface="+mn-lt"/>
                <a:cs typeface="Arial" pitchFamily="34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altLang="ko-KR" dirty="0"/>
              <a:t>Your Picture Here and send to back </a:t>
            </a:r>
            <a:endParaRPr lang="ko-KR" altLang="en-US" dirty="0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2589C8AA-2D4C-4994-980A-55755859B752}"/>
              </a:ext>
            </a:extLst>
          </p:cNvPr>
          <p:cNvSpPr/>
          <p:nvPr userDrawn="1"/>
        </p:nvSpPr>
        <p:spPr>
          <a:xfrm>
            <a:off x="0" y="0"/>
            <a:ext cx="216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A449903D-1884-4F36-ADC7-5E445863E767}"/>
              </a:ext>
            </a:extLst>
          </p:cNvPr>
          <p:cNvSpPr/>
          <p:nvPr userDrawn="1"/>
        </p:nvSpPr>
        <p:spPr>
          <a:xfrm>
            <a:off x="11976000" y="0"/>
            <a:ext cx="216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43353408-014E-40E6-91DD-CB316B4EA769}"/>
              </a:ext>
            </a:extLst>
          </p:cNvPr>
          <p:cNvSpPr/>
          <p:nvPr userDrawn="1"/>
        </p:nvSpPr>
        <p:spPr>
          <a:xfrm>
            <a:off x="0" y="0"/>
            <a:ext cx="12192000" cy="216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E3769F56-512B-47D6-9A36-7436DFABFE7B}"/>
              </a:ext>
            </a:extLst>
          </p:cNvPr>
          <p:cNvSpPr/>
          <p:nvPr userDrawn="1"/>
        </p:nvSpPr>
        <p:spPr>
          <a:xfrm>
            <a:off x="0" y="6642000"/>
            <a:ext cx="12192000" cy="216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</p:spTree>
    <p:extLst>
      <p:ext uri="{BB962C8B-B14F-4D97-AF65-F5344CB8AC3E}">
        <p14:creationId xmlns:p14="http://schemas.microsoft.com/office/powerpoint/2010/main" val="91042754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Министерство здравоохранения и социального развития Российской Федерации 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11072A-CA81-44E8-B12A-0240C5CC507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29808755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Basic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64639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accent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932724"/>
            <a:ext cx="12192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600" b="0" baseline="0">
                <a:solidFill>
                  <a:schemeClr val="accent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2" name="Rectangle 1"/>
          <p:cNvSpPr/>
          <p:nvPr userDrawn="1"/>
        </p:nvSpPr>
        <p:spPr>
          <a:xfrm>
            <a:off x="0" y="4485117"/>
            <a:ext cx="12192000" cy="24002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</p:spTree>
    <p:extLst>
      <p:ext uri="{BB962C8B-B14F-4D97-AF65-F5344CB8AC3E}">
        <p14:creationId xmlns:p14="http://schemas.microsoft.com/office/powerpoint/2010/main" val="306616779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genda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G:\002-KIMS BUSINESS\007-02-Googleslidesppt\02-GSppt-Contents-Kim\20170429\07-\item02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381" y="2170883"/>
            <a:ext cx="3370352" cy="3370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067066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>
            <a:extLst>
              <a:ext uri="{FF2B5EF4-FFF2-40B4-BE49-F238E27FC236}">
                <a16:creationId xmlns:a16="http://schemas.microsoft.com/office/drawing/2014/main" id="{001BC926-532D-4A29-930A-236814050938}"/>
              </a:ext>
            </a:extLst>
          </p:cNvPr>
          <p:cNvSpPr>
            <a:spLocks noChangeAspect="1"/>
          </p:cNvSpPr>
          <p:nvPr userDrawn="1"/>
        </p:nvSpPr>
        <p:spPr>
          <a:xfrm>
            <a:off x="7119315" y="5067541"/>
            <a:ext cx="4297680" cy="435339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softEdge rad="203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699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E3E906F-6E18-4B03-BE88-75566ECC92F8}"/>
              </a:ext>
            </a:extLst>
          </p:cNvPr>
          <p:cNvSpPr/>
          <p:nvPr userDrawn="1"/>
        </p:nvSpPr>
        <p:spPr>
          <a:xfrm>
            <a:off x="1" y="1988840"/>
            <a:ext cx="12192000" cy="288032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9"/>
          </a:p>
        </p:txBody>
      </p:sp>
      <p:grpSp>
        <p:nvGrpSpPr>
          <p:cNvPr id="2" name="Graphic 14">
            <a:extLst>
              <a:ext uri="{FF2B5EF4-FFF2-40B4-BE49-F238E27FC236}">
                <a16:creationId xmlns:a16="http://schemas.microsoft.com/office/drawing/2014/main" id="{5EBDAAFC-71A9-4BA2-A27E-C4F1F4BA22EC}"/>
              </a:ext>
            </a:extLst>
          </p:cNvPr>
          <p:cNvGrpSpPr/>
          <p:nvPr userDrawn="1"/>
        </p:nvGrpSpPr>
        <p:grpSpPr>
          <a:xfrm>
            <a:off x="6867308" y="1360227"/>
            <a:ext cx="4999344" cy="3932069"/>
            <a:chOff x="2444748" y="555045"/>
            <a:chExt cx="7282048" cy="5727454"/>
          </a:xfrm>
        </p:grpSpPr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16173859-0352-4FD9-B3BD-10167F74D9C0}"/>
                </a:ext>
              </a:extLst>
            </p:cNvPr>
            <p:cNvSpPr/>
            <p:nvPr/>
          </p:nvSpPr>
          <p:spPr>
            <a:xfrm>
              <a:off x="4964693" y="5443837"/>
              <a:ext cx="2168250" cy="818208"/>
            </a:xfrm>
            <a:custGeom>
              <a:avLst/>
              <a:gdLst>
                <a:gd name="connsiteX0" fmla="*/ 1941333 w 2168250"/>
                <a:gd name="connsiteY0" fmla="*/ 525699 h 818207"/>
                <a:gd name="connsiteX1" fmla="*/ 1785874 w 2168250"/>
                <a:gd name="connsiteY1" fmla="*/ 30683 h 818207"/>
                <a:gd name="connsiteX2" fmla="*/ 1114943 w 2168250"/>
                <a:gd name="connsiteY2" fmla="*/ 30683 h 818207"/>
                <a:gd name="connsiteX3" fmla="*/ 1065851 w 2168250"/>
                <a:gd name="connsiteY3" fmla="*/ 30683 h 818207"/>
                <a:gd name="connsiteX4" fmla="*/ 390830 w 2168250"/>
                <a:gd name="connsiteY4" fmla="*/ 30683 h 818207"/>
                <a:gd name="connsiteX5" fmla="*/ 235370 w 2168250"/>
                <a:gd name="connsiteY5" fmla="*/ 525699 h 818207"/>
                <a:gd name="connsiteX6" fmla="*/ 259916 w 2168250"/>
                <a:gd name="connsiteY6" fmla="*/ 816162 h 818207"/>
                <a:gd name="connsiteX7" fmla="*/ 1065851 w 2168250"/>
                <a:gd name="connsiteY7" fmla="*/ 816162 h 818207"/>
                <a:gd name="connsiteX8" fmla="*/ 1114943 w 2168250"/>
                <a:gd name="connsiteY8" fmla="*/ 816162 h 818207"/>
                <a:gd name="connsiteX9" fmla="*/ 1920878 w 2168250"/>
                <a:gd name="connsiteY9" fmla="*/ 816162 h 818207"/>
                <a:gd name="connsiteX10" fmla="*/ 1941333 w 2168250"/>
                <a:gd name="connsiteY10" fmla="*/ 525699 h 8182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8250" h="818207">
                  <a:moveTo>
                    <a:pt x="1941333" y="525699"/>
                  </a:moveTo>
                  <a:cubicBezTo>
                    <a:pt x="1789965" y="370239"/>
                    <a:pt x="1785874" y="30683"/>
                    <a:pt x="1785874" y="30683"/>
                  </a:cubicBezTo>
                  <a:lnTo>
                    <a:pt x="1114943" y="30683"/>
                  </a:lnTo>
                  <a:lnTo>
                    <a:pt x="1065851" y="30683"/>
                  </a:lnTo>
                  <a:lnTo>
                    <a:pt x="390830" y="30683"/>
                  </a:lnTo>
                  <a:cubicBezTo>
                    <a:pt x="390830" y="30683"/>
                    <a:pt x="386739" y="366148"/>
                    <a:pt x="235370" y="525699"/>
                  </a:cubicBezTo>
                  <a:cubicBezTo>
                    <a:pt x="84002" y="681158"/>
                    <a:pt x="-149188" y="816162"/>
                    <a:pt x="259916" y="816162"/>
                  </a:cubicBezTo>
                  <a:cubicBezTo>
                    <a:pt x="587199" y="816162"/>
                    <a:pt x="939029" y="816162"/>
                    <a:pt x="1065851" y="816162"/>
                  </a:cubicBezTo>
                  <a:cubicBezTo>
                    <a:pt x="1098579" y="816162"/>
                    <a:pt x="1114943" y="816162"/>
                    <a:pt x="1114943" y="816162"/>
                  </a:cubicBezTo>
                  <a:cubicBezTo>
                    <a:pt x="1245857" y="816162"/>
                    <a:pt x="1597686" y="816162"/>
                    <a:pt x="1920878" y="816162"/>
                  </a:cubicBezTo>
                  <a:cubicBezTo>
                    <a:pt x="2329982" y="816162"/>
                    <a:pt x="2092702" y="681158"/>
                    <a:pt x="1941333" y="525699"/>
                  </a:cubicBezTo>
                  <a:close/>
                </a:path>
              </a:pathLst>
            </a:custGeom>
            <a:gradFill>
              <a:gsLst>
                <a:gs pos="0">
                  <a:schemeClr val="bg1">
                    <a:lumMod val="75000"/>
                  </a:schemeClr>
                </a:gs>
                <a:gs pos="53000">
                  <a:schemeClr val="bg1">
                    <a:lumMod val="85000"/>
                  </a:schemeClr>
                </a:gs>
                <a:gs pos="8300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6200000" scaled="0"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799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7945F6B7-E4A6-48B1-9406-9E425F295FFF}"/>
                </a:ext>
              </a:extLst>
            </p:cNvPr>
            <p:cNvSpPr/>
            <p:nvPr/>
          </p:nvSpPr>
          <p:spPr>
            <a:xfrm>
              <a:off x="2444748" y="555045"/>
              <a:ext cx="7282048" cy="4950157"/>
            </a:xfrm>
            <a:custGeom>
              <a:avLst/>
              <a:gdLst>
                <a:gd name="connsiteX0" fmla="*/ 7038632 w 7282048"/>
                <a:gd name="connsiteY0" fmla="*/ 30683 h 4950157"/>
                <a:gd name="connsiteX1" fmla="*/ 3704436 w 7282048"/>
                <a:gd name="connsiteY1" fmla="*/ 30683 h 4950157"/>
                <a:gd name="connsiteX2" fmla="*/ 3589886 w 7282048"/>
                <a:gd name="connsiteY2" fmla="*/ 30683 h 4950157"/>
                <a:gd name="connsiteX3" fmla="*/ 259781 w 7282048"/>
                <a:gd name="connsiteY3" fmla="*/ 30683 h 4950157"/>
                <a:gd name="connsiteX4" fmla="*/ 30683 w 7282048"/>
                <a:gd name="connsiteY4" fmla="*/ 259781 h 4950157"/>
                <a:gd name="connsiteX5" fmla="*/ 30683 w 7282048"/>
                <a:gd name="connsiteY5" fmla="*/ 4698558 h 4950157"/>
                <a:gd name="connsiteX6" fmla="*/ 239326 w 7282048"/>
                <a:gd name="connsiteY6" fmla="*/ 4931748 h 4950157"/>
                <a:gd name="connsiteX7" fmla="*/ 7042723 w 7282048"/>
                <a:gd name="connsiteY7" fmla="*/ 4931748 h 4950157"/>
                <a:gd name="connsiteX8" fmla="*/ 7251366 w 7282048"/>
                <a:gd name="connsiteY8" fmla="*/ 4698558 h 4950157"/>
                <a:gd name="connsiteX9" fmla="*/ 7251366 w 7282048"/>
                <a:gd name="connsiteY9" fmla="*/ 259781 h 4950157"/>
                <a:gd name="connsiteX10" fmla="*/ 7038632 w 7282048"/>
                <a:gd name="connsiteY10" fmla="*/ 30683 h 49501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282048" h="4950157">
                  <a:moveTo>
                    <a:pt x="7038632" y="30683"/>
                  </a:moveTo>
                  <a:lnTo>
                    <a:pt x="3704436" y="30683"/>
                  </a:lnTo>
                  <a:lnTo>
                    <a:pt x="3589886" y="30683"/>
                  </a:lnTo>
                  <a:lnTo>
                    <a:pt x="259781" y="30683"/>
                  </a:lnTo>
                  <a:cubicBezTo>
                    <a:pt x="141141" y="30683"/>
                    <a:pt x="30683" y="128868"/>
                    <a:pt x="30683" y="259781"/>
                  </a:cubicBezTo>
                  <a:lnTo>
                    <a:pt x="30683" y="4698558"/>
                  </a:lnTo>
                  <a:cubicBezTo>
                    <a:pt x="30683" y="4829472"/>
                    <a:pt x="124777" y="4931748"/>
                    <a:pt x="239326" y="4931748"/>
                  </a:cubicBezTo>
                  <a:lnTo>
                    <a:pt x="7042723" y="4931748"/>
                  </a:lnTo>
                  <a:cubicBezTo>
                    <a:pt x="7157272" y="4931748"/>
                    <a:pt x="7251366" y="4825380"/>
                    <a:pt x="7251366" y="4698558"/>
                  </a:cubicBezTo>
                  <a:lnTo>
                    <a:pt x="7251366" y="259781"/>
                  </a:lnTo>
                  <a:cubicBezTo>
                    <a:pt x="7251366" y="128868"/>
                    <a:pt x="7157272" y="30683"/>
                    <a:pt x="7038632" y="30683"/>
                  </a:cubicBezTo>
                  <a:close/>
                </a:path>
              </a:pathLst>
            </a:custGeom>
            <a:solidFill>
              <a:srgbClr val="999999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799" dirty="0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37CA7AAB-8778-4F88-BE73-6CB5FA0E0E6A}"/>
                </a:ext>
              </a:extLst>
            </p:cNvPr>
            <p:cNvSpPr/>
            <p:nvPr/>
          </p:nvSpPr>
          <p:spPr>
            <a:xfrm>
              <a:off x="8706599" y="5435655"/>
              <a:ext cx="490925" cy="81821"/>
            </a:xfrm>
            <a:custGeom>
              <a:avLst/>
              <a:gdLst>
                <a:gd name="connsiteX0" fmla="*/ 32212 w 490924"/>
                <a:gd name="connsiteY0" fmla="*/ 30683 h 81820"/>
                <a:gd name="connsiteX1" fmla="*/ 64939 w 490924"/>
                <a:gd name="connsiteY1" fmla="*/ 71593 h 81820"/>
                <a:gd name="connsiteX2" fmla="*/ 461771 w 490924"/>
                <a:gd name="connsiteY2" fmla="*/ 71593 h 81820"/>
                <a:gd name="connsiteX3" fmla="*/ 498590 w 490924"/>
                <a:gd name="connsiteY3" fmla="*/ 30683 h 81820"/>
                <a:gd name="connsiteX4" fmla="*/ 32212 w 490924"/>
                <a:gd name="connsiteY4" fmla="*/ 30683 h 81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0924" h="81820">
                  <a:moveTo>
                    <a:pt x="32212" y="30683"/>
                  </a:moveTo>
                  <a:cubicBezTo>
                    <a:pt x="32212" y="30683"/>
                    <a:pt x="19938" y="67502"/>
                    <a:pt x="64939" y="71593"/>
                  </a:cubicBezTo>
                  <a:lnTo>
                    <a:pt x="461771" y="71593"/>
                  </a:lnTo>
                  <a:cubicBezTo>
                    <a:pt x="461771" y="71593"/>
                    <a:pt x="502681" y="75684"/>
                    <a:pt x="498590" y="30683"/>
                  </a:cubicBezTo>
                  <a:lnTo>
                    <a:pt x="32212" y="30683"/>
                  </a:lnTo>
                  <a:close/>
                </a:path>
              </a:pathLst>
            </a:custGeom>
            <a:solidFill>
              <a:srgbClr val="999999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799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9BD4C418-0F80-4101-A919-833900A7CEFD}"/>
                </a:ext>
              </a:extLst>
            </p:cNvPr>
            <p:cNvSpPr/>
            <p:nvPr/>
          </p:nvSpPr>
          <p:spPr>
            <a:xfrm>
              <a:off x="2481568" y="595956"/>
              <a:ext cx="7200228" cy="4336501"/>
            </a:xfrm>
            <a:custGeom>
              <a:avLst/>
              <a:gdLst>
                <a:gd name="connsiteX0" fmla="*/ 6973175 w 7200227"/>
                <a:gd name="connsiteY0" fmla="*/ 30683 h 4336501"/>
                <a:gd name="connsiteX1" fmla="*/ 3671707 w 7200227"/>
                <a:gd name="connsiteY1" fmla="*/ 30683 h 4336501"/>
                <a:gd name="connsiteX2" fmla="*/ 3561249 w 7200227"/>
                <a:gd name="connsiteY2" fmla="*/ 30683 h 4336501"/>
                <a:gd name="connsiteX3" fmla="*/ 259781 w 7200227"/>
                <a:gd name="connsiteY3" fmla="*/ 30683 h 4336501"/>
                <a:gd name="connsiteX4" fmla="*/ 30683 w 7200227"/>
                <a:gd name="connsiteY4" fmla="*/ 231144 h 4336501"/>
                <a:gd name="connsiteX5" fmla="*/ 30683 w 7200227"/>
                <a:gd name="connsiteY5" fmla="*/ 4330365 h 4336501"/>
                <a:gd name="connsiteX6" fmla="*/ 7185909 w 7200227"/>
                <a:gd name="connsiteY6" fmla="*/ 4330365 h 4336501"/>
                <a:gd name="connsiteX7" fmla="*/ 7185909 w 7200227"/>
                <a:gd name="connsiteY7" fmla="*/ 231144 h 4336501"/>
                <a:gd name="connsiteX8" fmla="*/ 6973175 w 7200227"/>
                <a:gd name="connsiteY8" fmla="*/ 30683 h 4336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200227" h="4336501">
                  <a:moveTo>
                    <a:pt x="6973175" y="30683"/>
                  </a:moveTo>
                  <a:lnTo>
                    <a:pt x="3671707" y="30683"/>
                  </a:lnTo>
                  <a:lnTo>
                    <a:pt x="3561249" y="30683"/>
                  </a:lnTo>
                  <a:lnTo>
                    <a:pt x="259781" y="30683"/>
                  </a:lnTo>
                  <a:cubicBezTo>
                    <a:pt x="141141" y="30683"/>
                    <a:pt x="30683" y="112504"/>
                    <a:pt x="30683" y="231144"/>
                  </a:cubicBezTo>
                  <a:lnTo>
                    <a:pt x="30683" y="4330365"/>
                  </a:lnTo>
                  <a:lnTo>
                    <a:pt x="7185909" y="4330365"/>
                  </a:lnTo>
                  <a:lnTo>
                    <a:pt x="7185909" y="231144"/>
                  </a:lnTo>
                  <a:cubicBezTo>
                    <a:pt x="7185909" y="112504"/>
                    <a:pt x="7091815" y="30683"/>
                    <a:pt x="6973175" y="30683"/>
                  </a:cubicBezTo>
                  <a:close/>
                </a:path>
              </a:pathLst>
            </a:custGeom>
            <a:solidFill>
              <a:srgbClr val="231F2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799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EB2511B1-DF8F-4023-8CEE-586AEE878B8D}"/>
                </a:ext>
              </a:extLst>
            </p:cNvPr>
            <p:cNvSpPr/>
            <p:nvPr/>
          </p:nvSpPr>
          <p:spPr>
            <a:xfrm>
              <a:off x="4968919" y="6159768"/>
              <a:ext cx="2168250" cy="122731"/>
            </a:xfrm>
            <a:custGeom>
              <a:avLst/>
              <a:gdLst>
                <a:gd name="connsiteX0" fmla="*/ 30683 w 2168250"/>
                <a:gd name="connsiteY0" fmla="*/ 34774 h 122731"/>
                <a:gd name="connsiteX1" fmla="*/ 30683 w 2168250"/>
                <a:gd name="connsiteY1" fmla="*/ 34774 h 122731"/>
                <a:gd name="connsiteX2" fmla="*/ 30683 w 2168250"/>
                <a:gd name="connsiteY2" fmla="*/ 38865 h 122731"/>
                <a:gd name="connsiteX3" fmla="*/ 30683 w 2168250"/>
                <a:gd name="connsiteY3" fmla="*/ 38865 h 122731"/>
                <a:gd name="connsiteX4" fmla="*/ 263872 w 2168250"/>
                <a:gd name="connsiteY4" fmla="*/ 96140 h 122731"/>
                <a:gd name="connsiteX5" fmla="*/ 1069807 w 2168250"/>
                <a:gd name="connsiteY5" fmla="*/ 96140 h 122731"/>
                <a:gd name="connsiteX6" fmla="*/ 1118899 w 2168250"/>
                <a:gd name="connsiteY6" fmla="*/ 96140 h 122731"/>
                <a:gd name="connsiteX7" fmla="*/ 1924834 w 2168250"/>
                <a:gd name="connsiteY7" fmla="*/ 96140 h 122731"/>
                <a:gd name="connsiteX8" fmla="*/ 2153932 w 2168250"/>
                <a:gd name="connsiteY8" fmla="*/ 30683 h 122731"/>
                <a:gd name="connsiteX9" fmla="*/ 2137568 w 2168250"/>
                <a:gd name="connsiteY9" fmla="*/ 30683 h 122731"/>
                <a:gd name="connsiteX10" fmla="*/ 2137568 w 2168250"/>
                <a:gd name="connsiteY10" fmla="*/ 30683 h 122731"/>
                <a:gd name="connsiteX11" fmla="*/ 30683 w 2168250"/>
                <a:gd name="connsiteY11" fmla="*/ 30683 h 122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68250" h="122731">
                  <a:moveTo>
                    <a:pt x="30683" y="34774"/>
                  </a:moveTo>
                  <a:lnTo>
                    <a:pt x="30683" y="34774"/>
                  </a:lnTo>
                  <a:cubicBezTo>
                    <a:pt x="30683" y="38865"/>
                    <a:pt x="30683" y="38865"/>
                    <a:pt x="30683" y="38865"/>
                  </a:cubicBezTo>
                  <a:lnTo>
                    <a:pt x="30683" y="38865"/>
                  </a:lnTo>
                  <a:cubicBezTo>
                    <a:pt x="30683" y="79775"/>
                    <a:pt x="96139" y="96140"/>
                    <a:pt x="263872" y="96140"/>
                  </a:cubicBezTo>
                  <a:cubicBezTo>
                    <a:pt x="591155" y="96140"/>
                    <a:pt x="942984" y="96140"/>
                    <a:pt x="1069807" y="96140"/>
                  </a:cubicBezTo>
                  <a:cubicBezTo>
                    <a:pt x="1102535" y="96140"/>
                    <a:pt x="1118899" y="96140"/>
                    <a:pt x="1118899" y="96140"/>
                  </a:cubicBezTo>
                  <a:cubicBezTo>
                    <a:pt x="1249812" y="96140"/>
                    <a:pt x="1601642" y="96140"/>
                    <a:pt x="1924834" y="96140"/>
                  </a:cubicBezTo>
                  <a:cubicBezTo>
                    <a:pt x="2092566" y="96140"/>
                    <a:pt x="2149841" y="75684"/>
                    <a:pt x="2153932" y="30683"/>
                  </a:cubicBezTo>
                  <a:lnTo>
                    <a:pt x="2137568" y="30683"/>
                  </a:lnTo>
                  <a:lnTo>
                    <a:pt x="2137568" y="30683"/>
                  </a:lnTo>
                  <a:lnTo>
                    <a:pt x="30683" y="30683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799" dirty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2BDA56B7-7F45-4702-8E59-4222CE520868}"/>
                </a:ext>
              </a:extLst>
            </p:cNvPr>
            <p:cNvSpPr/>
            <p:nvPr/>
          </p:nvSpPr>
          <p:spPr>
            <a:xfrm>
              <a:off x="2481568" y="4903820"/>
              <a:ext cx="7200228" cy="572745"/>
            </a:xfrm>
            <a:custGeom>
              <a:avLst/>
              <a:gdLst>
                <a:gd name="connsiteX0" fmla="*/ 30683 w 7200227"/>
                <a:gd name="connsiteY0" fmla="*/ 362057 h 572745"/>
                <a:gd name="connsiteX1" fmla="*/ 259781 w 7200227"/>
                <a:gd name="connsiteY1" fmla="*/ 562518 h 572745"/>
                <a:gd name="connsiteX2" fmla="*/ 3561249 w 7200227"/>
                <a:gd name="connsiteY2" fmla="*/ 562518 h 572745"/>
                <a:gd name="connsiteX3" fmla="*/ 3671707 w 7200227"/>
                <a:gd name="connsiteY3" fmla="*/ 562518 h 572745"/>
                <a:gd name="connsiteX4" fmla="*/ 6973175 w 7200227"/>
                <a:gd name="connsiteY4" fmla="*/ 562518 h 572745"/>
                <a:gd name="connsiteX5" fmla="*/ 7185909 w 7200227"/>
                <a:gd name="connsiteY5" fmla="*/ 362057 h 572745"/>
                <a:gd name="connsiteX6" fmla="*/ 7185909 w 7200227"/>
                <a:gd name="connsiteY6" fmla="*/ 30683 h 572745"/>
                <a:gd name="connsiteX7" fmla="*/ 30683 w 7200227"/>
                <a:gd name="connsiteY7" fmla="*/ 30683 h 572745"/>
                <a:gd name="connsiteX8" fmla="*/ 30683 w 7200227"/>
                <a:gd name="connsiteY8" fmla="*/ 362057 h 572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200227" h="572745">
                  <a:moveTo>
                    <a:pt x="30683" y="362057"/>
                  </a:moveTo>
                  <a:cubicBezTo>
                    <a:pt x="30683" y="464333"/>
                    <a:pt x="141141" y="562518"/>
                    <a:pt x="259781" y="562518"/>
                  </a:cubicBezTo>
                  <a:lnTo>
                    <a:pt x="3561249" y="562518"/>
                  </a:lnTo>
                  <a:lnTo>
                    <a:pt x="3671707" y="562518"/>
                  </a:lnTo>
                  <a:lnTo>
                    <a:pt x="6973175" y="562518"/>
                  </a:lnTo>
                  <a:cubicBezTo>
                    <a:pt x="7091815" y="562518"/>
                    <a:pt x="7185909" y="464333"/>
                    <a:pt x="7185909" y="362057"/>
                  </a:cubicBezTo>
                  <a:lnTo>
                    <a:pt x="7185909" y="30683"/>
                  </a:lnTo>
                  <a:lnTo>
                    <a:pt x="30683" y="30683"/>
                  </a:lnTo>
                  <a:lnTo>
                    <a:pt x="30683" y="36205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799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6FA1173E-505A-4DD9-BBC4-17F19752B615}"/>
                </a:ext>
              </a:extLst>
            </p:cNvPr>
            <p:cNvSpPr/>
            <p:nvPr/>
          </p:nvSpPr>
          <p:spPr>
            <a:xfrm>
              <a:off x="2747714" y="910966"/>
              <a:ext cx="6676116" cy="3763756"/>
            </a:xfrm>
            <a:custGeom>
              <a:avLst/>
              <a:gdLst>
                <a:gd name="connsiteX0" fmla="*/ 30683 w 6586571"/>
                <a:gd name="connsiteY0" fmla="*/ 30683 h 3763755"/>
                <a:gd name="connsiteX1" fmla="*/ 6564071 w 6586571"/>
                <a:gd name="connsiteY1" fmla="*/ 30683 h 3763755"/>
                <a:gd name="connsiteX2" fmla="*/ 6564071 w 6586571"/>
                <a:gd name="connsiteY2" fmla="*/ 3753528 h 3763755"/>
                <a:gd name="connsiteX3" fmla="*/ 30683 w 6586571"/>
                <a:gd name="connsiteY3" fmla="*/ 3753528 h 3763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86571" h="3763755">
                  <a:moveTo>
                    <a:pt x="30683" y="30683"/>
                  </a:moveTo>
                  <a:lnTo>
                    <a:pt x="6564071" y="30683"/>
                  </a:lnTo>
                  <a:lnTo>
                    <a:pt x="6564071" y="3753528"/>
                  </a:lnTo>
                  <a:lnTo>
                    <a:pt x="30683" y="3753528"/>
                  </a:lnTo>
                  <a:close/>
                </a:path>
              </a:pathLst>
            </a:custGeom>
            <a:solidFill>
              <a:srgbClr val="F2F2F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799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0ED9CBC3-5115-4FA9-AC8A-A42FC5D3EE68}"/>
                </a:ext>
              </a:extLst>
            </p:cNvPr>
            <p:cNvSpPr/>
            <p:nvPr/>
          </p:nvSpPr>
          <p:spPr>
            <a:xfrm>
              <a:off x="5654591" y="939518"/>
              <a:ext cx="3769239" cy="3736342"/>
            </a:xfrm>
            <a:custGeom>
              <a:avLst/>
              <a:gdLst>
                <a:gd name="connsiteX0" fmla="*/ 2567127 w 4009217"/>
                <a:gd name="connsiteY0" fmla="*/ 30683 h 4295590"/>
                <a:gd name="connsiteX1" fmla="*/ 3798529 w 4009217"/>
                <a:gd name="connsiteY1" fmla="*/ 30683 h 4295590"/>
                <a:gd name="connsiteX2" fmla="*/ 4007172 w 4009217"/>
                <a:gd name="connsiteY2" fmla="*/ 272054 h 4295590"/>
                <a:gd name="connsiteX3" fmla="*/ 3998990 w 4009217"/>
                <a:gd name="connsiteY3" fmla="*/ 4268999 h 4295590"/>
                <a:gd name="connsiteX4" fmla="*/ 30683 w 4009217"/>
                <a:gd name="connsiteY4" fmla="*/ 4268999 h 4295590"/>
                <a:gd name="connsiteX0" fmla="*/ 2536444 w 3976489"/>
                <a:gd name="connsiteY0" fmla="*/ 0 h 4238316"/>
                <a:gd name="connsiteX1" fmla="*/ 3976489 w 3976489"/>
                <a:gd name="connsiteY1" fmla="*/ 241371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536444 w 3976489"/>
                <a:gd name="connsiteY0" fmla="*/ 0 h 4238316"/>
                <a:gd name="connsiteX1" fmla="*/ 3976489 w 3976489"/>
                <a:gd name="connsiteY1" fmla="*/ 213683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473335 w 3976489"/>
                <a:gd name="connsiteY0" fmla="*/ 0 h 4035268"/>
                <a:gd name="connsiteX1" fmla="*/ 3976489 w 3976489"/>
                <a:gd name="connsiteY1" fmla="*/ 10635 h 4035268"/>
                <a:gd name="connsiteX2" fmla="*/ 3968307 w 3976489"/>
                <a:gd name="connsiteY2" fmla="*/ 4035268 h 4035268"/>
                <a:gd name="connsiteX3" fmla="*/ 0 w 3976489"/>
                <a:gd name="connsiteY3" fmla="*/ 4035268 h 40352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76489" h="4035268">
                  <a:moveTo>
                    <a:pt x="2473335" y="0"/>
                  </a:moveTo>
                  <a:lnTo>
                    <a:pt x="3976489" y="10635"/>
                  </a:lnTo>
                  <a:cubicBezTo>
                    <a:pt x="3973762" y="1342950"/>
                    <a:pt x="3971034" y="2702953"/>
                    <a:pt x="3968307" y="4035268"/>
                  </a:cubicBezTo>
                  <a:lnTo>
                    <a:pt x="0" y="4035268"/>
                  </a:lnTo>
                </a:path>
              </a:pathLst>
            </a:custGeom>
            <a:solidFill>
              <a:srgbClr val="999999">
                <a:alpha val="10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799" dirty="0"/>
            </a:p>
          </p:txBody>
        </p:sp>
      </p:grp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1B9825C8-5D1C-4169-9149-8B4CB0E262B1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>
            <a:off x="7103893" y="1624179"/>
            <a:ext cx="4580043" cy="258895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075" indent="0">
              <a:buNone/>
              <a:defRPr sz="2799"/>
            </a:lvl2pPr>
            <a:lvl3pPr marL="914149" indent="0">
              <a:buNone/>
              <a:defRPr sz="2399"/>
            </a:lvl3pPr>
            <a:lvl4pPr marL="1371223" indent="0">
              <a:buNone/>
              <a:defRPr sz="1999"/>
            </a:lvl4pPr>
            <a:lvl5pPr marL="1828297" indent="0">
              <a:buNone/>
              <a:defRPr sz="1999"/>
            </a:lvl5pPr>
            <a:lvl6pPr marL="2285371" indent="0">
              <a:buNone/>
              <a:defRPr sz="1999"/>
            </a:lvl6pPr>
            <a:lvl7pPr marL="2742446" indent="0">
              <a:buNone/>
              <a:defRPr sz="1999"/>
            </a:lvl7pPr>
            <a:lvl8pPr marL="3199520" indent="0">
              <a:buNone/>
              <a:defRPr sz="1999"/>
            </a:lvl8pPr>
            <a:lvl9pPr marL="3656595" indent="0">
              <a:buNone/>
              <a:defRPr sz="1999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5" name="Text Placeholder 9">
            <a:extLst>
              <a:ext uri="{FF2B5EF4-FFF2-40B4-BE49-F238E27FC236}">
                <a16:creationId xmlns:a16="http://schemas.microsoft.com/office/drawing/2014/main" id="{CD05948B-F459-46FB-B9E4-88B7F7FCBE8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31" y="339513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399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173839698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9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1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4" y="6459788"/>
            <a:ext cx="2618511" cy="365125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8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Министерство здравоохранения и социального развития Российской Федерации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2FC17FB5-990C-4134-8117-C7BACC47DF7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18914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709652" y="480058"/>
            <a:ext cx="4224469" cy="419708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387" indent="0">
              <a:buNone/>
              <a:defRPr sz="3732"/>
            </a:lvl2pPr>
            <a:lvl3pPr marL="1218774" indent="0">
              <a:buNone/>
              <a:defRPr sz="3199"/>
            </a:lvl3pPr>
            <a:lvl4pPr marL="1828160" indent="0">
              <a:buNone/>
              <a:defRPr sz="2667"/>
            </a:lvl4pPr>
            <a:lvl5pPr marL="2437546" indent="0">
              <a:buNone/>
              <a:defRPr sz="2667"/>
            </a:lvl5pPr>
            <a:lvl6pPr marL="3046934" indent="0">
              <a:buNone/>
              <a:defRPr sz="2667"/>
            </a:lvl6pPr>
            <a:lvl7pPr marL="3656321" indent="0">
              <a:buNone/>
              <a:defRPr sz="2667"/>
            </a:lvl7pPr>
            <a:lvl8pPr marL="4265707" indent="0">
              <a:buNone/>
              <a:defRPr sz="2667"/>
            </a:lvl8pPr>
            <a:lvl9pPr marL="4875093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7" name="Picture Placeholder 2"/>
          <p:cNvSpPr>
            <a:spLocks noGrp="1"/>
          </p:cNvSpPr>
          <p:nvPr>
            <p:ph type="pic" idx="13" hasCustomPrompt="1"/>
          </p:nvPr>
        </p:nvSpPr>
        <p:spPr>
          <a:xfrm>
            <a:off x="5126140" y="480060"/>
            <a:ext cx="6336704" cy="229610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387" indent="0">
              <a:buNone/>
              <a:defRPr sz="3732"/>
            </a:lvl2pPr>
            <a:lvl3pPr marL="1218774" indent="0">
              <a:buNone/>
              <a:defRPr sz="3199"/>
            </a:lvl3pPr>
            <a:lvl4pPr marL="1828160" indent="0">
              <a:buNone/>
              <a:defRPr sz="2667"/>
            </a:lvl4pPr>
            <a:lvl5pPr marL="2437546" indent="0">
              <a:buNone/>
              <a:defRPr sz="2667"/>
            </a:lvl5pPr>
            <a:lvl6pPr marL="3046934" indent="0">
              <a:buNone/>
              <a:defRPr sz="2667"/>
            </a:lvl6pPr>
            <a:lvl7pPr marL="3656321" indent="0">
              <a:buNone/>
              <a:defRPr sz="2667"/>
            </a:lvl7pPr>
            <a:lvl8pPr marL="4265707" indent="0">
              <a:buNone/>
              <a:defRPr sz="2667"/>
            </a:lvl8pPr>
            <a:lvl9pPr marL="4875093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8" name="Picture Placeholder 2"/>
          <p:cNvSpPr>
            <a:spLocks noGrp="1"/>
          </p:cNvSpPr>
          <p:nvPr>
            <p:ph type="pic" idx="14" hasCustomPrompt="1"/>
          </p:nvPr>
        </p:nvSpPr>
        <p:spPr>
          <a:xfrm>
            <a:off x="5126141" y="2948948"/>
            <a:ext cx="1968001" cy="172819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387" indent="0">
              <a:buNone/>
              <a:defRPr sz="3732"/>
            </a:lvl2pPr>
            <a:lvl3pPr marL="1218774" indent="0">
              <a:buNone/>
              <a:defRPr sz="3199"/>
            </a:lvl3pPr>
            <a:lvl4pPr marL="1828160" indent="0">
              <a:buNone/>
              <a:defRPr sz="2667"/>
            </a:lvl4pPr>
            <a:lvl5pPr marL="2437546" indent="0">
              <a:buNone/>
              <a:defRPr sz="2667"/>
            </a:lvl5pPr>
            <a:lvl6pPr marL="3046934" indent="0">
              <a:buNone/>
              <a:defRPr sz="2667"/>
            </a:lvl6pPr>
            <a:lvl7pPr marL="3656321" indent="0">
              <a:buNone/>
              <a:defRPr sz="2667"/>
            </a:lvl7pPr>
            <a:lvl8pPr marL="4265707" indent="0">
              <a:buNone/>
              <a:defRPr sz="2667"/>
            </a:lvl8pPr>
            <a:lvl9pPr marL="4875093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9" name="Picture Placeholder 2"/>
          <p:cNvSpPr>
            <a:spLocks noGrp="1"/>
          </p:cNvSpPr>
          <p:nvPr>
            <p:ph type="pic" idx="16" hasCustomPrompt="1"/>
          </p:nvPr>
        </p:nvSpPr>
        <p:spPr>
          <a:xfrm>
            <a:off x="7310493" y="2948948"/>
            <a:ext cx="1968001" cy="172819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387" indent="0">
              <a:buNone/>
              <a:defRPr sz="3732"/>
            </a:lvl2pPr>
            <a:lvl3pPr marL="1218774" indent="0">
              <a:buNone/>
              <a:defRPr sz="3199"/>
            </a:lvl3pPr>
            <a:lvl4pPr marL="1828160" indent="0">
              <a:buNone/>
              <a:defRPr sz="2667"/>
            </a:lvl4pPr>
            <a:lvl5pPr marL="2437546" indent="0">
              <a:buNone/>
              <a:defRPr sz="2667"/>
            </a:lvl5pPr>
            <a:lvl6pPr marL="3046934" indent="0">
              <a:buNone/>
              <a:defRPr sz="2667"/>
            </a:lvl6pPr>
            <a:lvl7pPr marL="3656321" indent="0">
              <a:buNone/>
              <a:defRPr sz="2667"/>
            </a:lvl7pPr>
            <a:lvl8pPr marL="4265707" indent="0">
              <a:buNone/>
              <a:defRPr sz="2667"/>
            </a:lvl8pPr>
            <a:lvl9pPr marL="4875093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20" name="Picture Placeholder 2"/>
          <p:cNvSpPr>
            <a:spLocks noGrp="1"/>
          </p:cNvSpPr>
          <p:nvPr>
            <p:ph type="pic" idx="17" hasCustomPrompt="1"/>
          </p:nvPr>
        </p:nvSpPr>
        <p:spPr>
          <a:xfrm>
            <a:off x="9494845" y="2948948"/>
            <a:ext cx="1968001" cy="172819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387" indent="0">
              <a:buNone/>
              <a:defRPr sz="3732"/>
            </a:lvl2pPr>
            <a:lvl3pPr marL="1218774" indent="0">
              <a:buNone/>
              <a:defRPr sz="3199"/>
            </a:lvl3pPr>
            <a:lvl4pPr marL="1828160" indent="0">
              <a:buNone/>
              <a:defRPr sz="2667"/>
            </a:lvl4pPr>
            <a:lvl5pPr marL="2437546" indent="0">
              <a:buNone/>
              <a:defRPr sz="2667"/>
            </a:lvl5pPr>
            <a:lvl6pPr marL="3046934" indent="0">
              <a:buNone/>
              <a:defRPr sz="2667"/>
            </a:lvl6pPr>
            <a:lvl7pPr marL="3656321" indent="0">
              <a:buNone/>
              <a:defRPr sz="2667"/>
            </a:lvl7pPr>
            <a:lvl8pPr marL="4265707" indent="0">
              <a:buNone/>
              <a:defRPr sz="2667"/>
            </a:lvl8pPr>
            <a:lvl9pPr marL="4875093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1909199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Styl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>
            <a:extLst>
              <a:ext uri="{FF2B5EF4-FFF2-40B4-BE49-F238E27FC236}">
                <a16:creationId xmlns:a16="http://schemas.microsoft.com/office/drawing/2014/main" id="{B5DC2D75-DE02-4638-98F1-B47C5CD2DD3B}"/>
              </a:ext>
            </a:extLst>
          </p:cNvPr>
          <p:cNvSpPr>
            <a:spLocks noGrp="1"/>
          </p:cNvSpPr>
          <p:nvPr>
            <p:ph type="pic" idx="12" hasCustomPrompt="1"/>
          </p:nvPr>
        </p:nvSpPr>
        <p:spPr>
          <a:xfrm>
            <a:off x="1" y="1"/>
            <a:ext cx="12192000" cy="6857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latin typeface="+mn-lt"/>
                <a:cs typeface="Arial" pitchFamily="34" charset="0"/>
              </a:defRPr>
            </a:lvl1pPr>
            <a:lvl2pPr marL="457075" indent="0">
              <a:buNone/>
              <a:defRPr sz="2799"/>
            </a:lvl2pPr>
            <a:lvl3pPr marL="914149" indent="0">
              <a:buNone/>
              <a:defRPr sz="2399"/>
            </a:lvl3pPr>
            <a:lvl4pPr marL="1371223" indent="0">
              <a:buNone/>
              <a:defRPr sz="1999"/>
            </a:lvl4pPr>
            <a:lvl5pPr marL="1828297" indent="0">
              <a:buNone/>
              <a:defRPr sz="1999"/>
            </a:lvl5pPr>
            <a:lvl6pPr marL="2285371" indent="0">
              <a:buNone/>
              <a:defRPr sz="1999"/>
            </a:lvl6pPr>
            <a:lvl7pPr marL="2742446" indent="0">
              <a:buNone/>
              <a:defRPr sz="1999"/>
            </a:lvl7pPr>
            <a:lvl8pPr marL="3199520" indent="0">
              <a:buNone/>
              <a:defRPr sz="1999"/>
            </a:lvl8pPr>
            <a:lvl9pPr marL="3656595" indent="0">
              <a:buNone/>
              <a:defRPr sz="1999"/>
            </a:lvl9pPr>
          </a:lstStyle>
          <a:p>
            <a:r>
              <a:rPr lang="en-US" altLang="ko-KR" dirty="0"/>
              <a:t>Your Picture Here &amp;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8805246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Images and Contents Layou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8592277" y="356659"/>
            <a:ext cx="2880000" cy="2880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6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8592277" y="3621021"/>
            <a:ext cx="2880000" cy="2880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7" name="Picture Placeholder 2"/>
          <p:cNvSpPr>
            <a:spLocks noGrp="1"/>
          </p:cNvSpPr>
          <p:nvPr>
            <p:ph type="pic" idx="11" hasCustomPrompt="1"/>
          </p:nvPr>
        </p:nvSpPr>
        <p:spPr>
          <a:xfrm>
            <a:off x="5314951" y="356659"/>
            <a:ext cx="2880000" cy="2880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5314951" y="3621021"/>
            <a:ext cx="2880000" cy="2880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7690332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2" y="5949280"/>
            <a:ext cx="11459897" cy="79208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10" name="제목 1"/>
          <p:cNvSpPr>
            <a:spLocks noGrp="1"/>
          </p:cNvSpPr>
          <p:nvPr>
            <p:ph type="title" hasCustomPrompt="1"/>
          </p:nvPr>
        </p:nvSpPr>
        <p:spPr>
          <a:xfrm>
            <a:off x="815415" y="6021289"/>
            <a:ext cx="10561173" cy="648072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>
              <a:defRPr sz="48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altLang="ko-KR" dirty="0"/>
              <a:t>IMAGES AND CONTENTS</a:t>
            </a:r>
            <a:endParaRPr lang="ko-KR" altLang="en-US" dirty="0"/>
          </a:p>
        </p:txBody>
      </p:sp>
      <p:sp>
        <p:nvSpPr>
          <p:cNvPr id="2" name="Rectangle 1"/>
          <p:cNvSpPr/>
          <p:nvPr userDrawn="1"/>
        </p:nvSpPr>
        <p:spPr>
          <a:xfrm>
            <a:off x="237265" y="188640"/>
            <a:ext cx="5800824" cy="237626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>
              <a:latin typeface="+mn-lt"/>
            </a:endParaRPr>
          </a:p>
        </p:txBody>
      </p:sp>
      <p:sp>
        <p:nvSpPr>
          <p:cNvPr id="5" name="Rectangle 4"/>
          <p:cNvSpPr/>
          <p:nvPr userDrawn="1"/>
        </p:nvSpPr>
        <p:spPr>
          <a:xfrm>
            <a:off x="6158509" y="188640"/>
            <a:ext cx="5832243" cy="237626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>
              <a:latin typeface="+mn-lt"/>
            </a:endParaRPr>
          </a:p>
        </p:txBody>
      </p:sp>
      <p:sp>
        <p:nvSpPr>
          <p:cNvPr id="7" name="Picture Placeholder 2"/>
          <p:cNvSpPr>
            <a:spLocks noGrp="1"/>
          </p:cNvSpPr>
          <p:nvPr>
            <p:ph type="pic" idx="15" hasCustomPrompt="1"/>
          </p:nvPr>
        </p:nvSpPr>
        <p:spPr>
          <a:xfrm>
            <a:off x="237267" y="302186"/>
            <a:ext cx="3266447" cy="21491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idx="16" hasCustomPrompt="1"/>
          </p:nvPr>
        </p:nvSpPr>
        <p:spPr>
          <a:xfrm>
            <a:off x="6158510" y="302186"/>
            <a:ext cx="3266447" cy="21491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idx="17" hasCustomPrompt="1"/>
          </p:nvPr>
        </p:nvSpPr>
        <p:spPr>
          <a:xfrm>
            <a:off x="5262665" y="2708920"/>
            <a:ext cx="6929337" cy="316835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3734955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1" y="1013496"/>
            <a:ext cx="3887755" cy="356763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70" indent="0">
              <a:buNone/>
              <a:defRPr sz="3733"/>
            </a:lvl2pPr>
            <a:lvl3pPr marL="1219140" indent="0">
              <a:buNone/>
              <a:defRPr sz="3200"/>
            </a:lvl3pPr>
            <a:lvl4pPr marL="1828709" indent="0">
              <a:buNone/>
              <a:defRPr sz="2667"/>
            </a:lvl4pPr>
            <a:lvl5pPr marL="2438278" indent="0">
              <a:buNone/>
              <a:defRPr sz="2667"/>
            </a:lvl5pPr>
            <a:lvl6pPr marL="3047848" indent="0">
              <a:buNone/>
              <a:defRPr sz="2667"/>
            </a:lvl6pPr>
            <a:lvl7pPr marL="3657418" indent="0">
              <a:buNone/>
              <a:defRPr sz="2667"/>
            </a:lvl7pPr>
            <a:lvl8pPr marL="4266987" indent="0">
              <a:buNone/>
              <a:defRPr sz="2667"/>
            </a:lvl8pPr>
            <a:lvl9pPr marL="4876557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2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8304245" y="0"/>
            <a:ext cx="3887755" cy="458112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70" indent="0">
              <a:buNone/>
              <a:defRPr sz="3733"/>
            </a:lvl2pPr>
            <a:lvl3pPr marL="1219140" indent="0">
              <a:buNone/>
              <a:defRPr sz="3200"/>
            </a:lvl3pPr>
            <a:lvl4pPr marL="1828709" indent="0">
              <a:buNone/>
              <a:defRPr sz="2667"/>
            </a:lvl4pPr>
            <a:lvl5pPr marL="2438278" indent="0">
              <a:buNone/>
              <a:defRPr sz="2667"/>
            </a:lvl5pPr>
            <a:lvl6pPr marL="3047848" indent="0">
              <a:buNone/>
              <a:defRPr sz="2667"/>
            </a:lvl6pPr>
            <a:lvl7pPr marL="3657418" indent="0">
              <a:buNone/>
              <a:defRPr sz="2667"/>
            </a:lvl7pPr>
            <a:lvl8pPr marL="4266987" indent="0">
              <a:buNone/>
              <a:defRPr sz="2667"/>
            </a:lvl8pPr>
            <a:lvl9pPr marL="4876557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3" name="Picture Placeholder 2"/>
          <p:cNvSpPr>
            <a:spLocks noGrp="1"/>
          </p:cNvSpPr>
          <p:nvPr>
            <p:ph type="pic" idx="11" hasCustomPrompt="1"/>
          </p:nvPr>
        </p:nvSpPr>
        <p:spPr>
          <a:xfrm>
            <a:off x="0" y="4773149"/>
            <a:ext cx="6096000" cy="208485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70" indent="0">
              <a:buNone/>
              <a:defRPr sz="3733"/>
            </a:lvl2pPr>
            <a:lvl3pPr marL="1219140" indent="0">
              <a:buNone/>
              <a:defRPr sz="3200"/>
            </a:lvl3pPr>
            <a:lvl4pPr marL="1828709" indent="0">
              <a:buNone/>
              <a:defRPr sz="2667"/>
            </a:lvl4pPr>
            <a:lvl5pPr marL="2438278" indent="0">
              <a:buNone/>
              <a:defRPr sz="2667"/>
            </a:lvl5pPr>
            <a:lvl6pPr marL="3047848" indent="0">
              <a:buNone/>
              <a:defRPr sz="2667"/>
            </a:lvl6pPr>
            <a:lvl7pPr marL="3657418" indent="0">
              <a:buNone/>
              <a:defRPr sz="2667"/>
            </a:lvl7pPr>
            <a:lvl8pPr marL="4266987" indent="0">
              <a:buNone/>
              <a:defRPr sz="2667"/>
            </a:lvl8pPr>
            <a:lvl9pPr marL="4876557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1995933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aster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48966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:a16="http://schemas.microsoft.com/office/drawing/2014/main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30" y="339510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1603219874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 Same Side Corner Rectangle 2"/>
          <p:cNvSpPr/>
          <p:nvPr userDrawn="1"/>
        </p:nvSpPr>
        <p:spPr>
          <a:xfrm rot="5400000">
            <a:off x="2152609" y="1117791"/>
            <a:ext cx="2462856" cy="6768075"/>
          </a:xfrm>
          <a:prstGeom prst="round2Same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 Placeholder 3"/>
          <p:cNvSpPr>
            <a:spLocks noGrp="1"/>
          </p:cNvSpPr>
          <p:nvPr>
            <p:ph type="body" sz="quarter" idx="12" hasCustomPrompt="1"/>
          </p:nvPr>
        </p:nvSpPr>
        <p:spPr>
          <a:xfrm>
            <a:off x="623392" y="5060583"/>
            <a:ext cx="5760640" cy="384043"/>
          </a:xfrm>
          <a:prstGeom prst="rect">
            <a:avLst/>
          </a:prstGeom>
        </p:spPr>
        <p:txBody>
          <a:bodyPr/>
          <a:lstStyle>
            <a:lvl1pPr marL="0" indent="0" algn="l">
              <a:buFontTx/>
              <a:buNone/>
              <a:defRPr sz="160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7" name="Text Placeholder 9">
            <a:extLst>
              <a:ext uri="{FF2B5EF4-FFF2-40B4-BE49-F238E27FC236}">
                <a16:creationId xmlns:a16="http://schemas.microsoft.com/office/drawing/2014/main" id="{89F8A4B7-E6C8-4208-8AC6-ED1D61D10B7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23392" y="3621021"/>
            <a:ext cx="5760640" cy="1440160"/>
          </a:xfrm>
          <a:prstGeom prst="rect">
            <a:avLst/>
          </a:prstGeom>
        </p:spPr>
        <p:txBody>
          <a:bodyPr anchor="ctr"/>
          <a:lstStyle>
            <a:lvl1pPr marL="0" indent="0" algn="l">
              <a:lnSpc>
                <a:spcPct val="100000"/>
              </a:lnSpc>
              <a:buNone/>
              <a:defRPr sz="48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FREE</a:t>
            </a:r>
          </a:p>
          <a:p>
            <a:pPr lvl="0"/>
            <a:r>
              <a:rPr lang="en-US" altLang="ko-KR" dirty="0"/>
              <a:t>PPT TEMPLATES</a:t>
            </a:r>
          </a:p>
        </p:txBody>
      </p:sp>
    </p:spTree>
    <p:extLst>
      <p:ext uri="{BB962C8B-B14F-4D97-AF65-F5344CB8AC3E}">
        <p14:creationId xmlns:p14="http://schemas.microsoft.com/office/powerpoint/2010/main" val="418924677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 hasCustomPrompt="1"/>
          </p:nvPr>
        </p:nvSpPr>
        <p:spPr>
          <a:xfrm>
            <a:off x="2668876" y="4543638"/>
            <a:ext cx="6864085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FontTx/>
              <a:buNone/>
              <a:defRPr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altLang="ko-KR" dirty="0"/>
              <a:t>Thank you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 hasCustomPrompt="1"/>
          </p:nvPr>
        </p:nvSpPr>
        <p:spPr>
          <a:xfrm>
            <a:off x="2668876" y="5253203"/>
            <a:ext cx="6864085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FontTx/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:p14="http://schemas.microsoft.com/office/powerpoint/2010/main" val="45863144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D4F0D44-20EC-4693-9AAA-2F57F6FA22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AEA3705-E697-4656-978A-B2C6EAE779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334ACA0-41A0-49A8-BD97-6AF755DC00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DB03E-3D16-4EAE-A9D1-231287829A25}" type="datetimeFigureOut">
              <a:rPr lang="ru-RU" smtClean="0"/>
              <a:t>15.12.2021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792A57C-69D6-44A5-9663-E1C931AFAC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3CB7706-EFF7-45A2-90A7-833A881F7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15970A-D693-4483-81D3-801177105C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57079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18" Type="http://schemas.openxmlformats.org/officeDocument/2006/relationships/slideLayout" Target="../slideLayouts/slideLayout34.xml"/><Relationship Id="rId26" Type="http://schemas.openxmlformats.org/officeDocument/2006/relationships/slideLayout" Target="../slideLayouts/slideLayout42.xml"/><Relationship Id="rId3" Type="http://schemas.openxmlformats.org/officeDocument/2006/relationships/slideLayout" Target="../slideLayouts/slideLayout19.xml"/><Relationship Id="rId21" Type="http://schemas.openxmlformats.org/officeDocument/2006/relationships/slideLayout" Target="../slideLayouts/slideLayout37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17" Type="http://schemas.openxmlformats.org/officeDocument/2006/relationships/slideLayout" Target="../slideLayouts/slideLayout33.xml"/><Relationship Id="rId25" Type="http://schemas.openxmlformats.org/officeDocument/2006/relationships/slideLayout" Target="../slideLayouts/slideLayout41.xml"/><Relationship Id="rId33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6" Type="http://schemas.openxmlformats.org/officeDocument/2006/relationships/slideLayout" Target="../slideLayouts/slideLayout32.xml"/><Relationship Id="rId20" Type="http://schemas.openxmlformats.org/officeDocument/2006/relationships/slideLayout" Target="../slideLayouts/slideLayout36.xml"/><Relationship Id="rId29" Type="http://schemas.openxmlformats.org/officeDocument/2006/relationships/slideLayout" Target="../slideLayouts/slideLayout45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24" Type="http://schemas.openxmlformats.org/officeDocument/2006/relationships/slideLayout" Target="../slideLayouts/slideLayout40.xml"/><Relationship Id="rId32" Type="http://schemas.openxmlformats.org/officeDocument/2006/relationships/slideLayout" Target="../slideLayouts/slideLayout48.xml"/><Relationship Id="rId5" Type="http://schemas.openxmlformats.org/officeDocument/2006/relationships/slideLayout" Target="../slideLayouts/slideLayout21.xml"/><Relationship Id="rId15" Type="http://schemas.openxmlformats.org/officeDocument/2006/relationships/slideLayout" Target="../slideLayouts/slideLayout31.xml"/><Relationship Id="rId23" Type="http://schemas.openxmlformats.org/officeDocument/2006/relationships/slideLayout" Target="../slideLayouts/slideLayout39.xml"/><Relationship Id="rId28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26.xml"/><Relationship Id="rId19" Type="http://schemas.openxmlformats.org/officeDocument/2006/relationships/slideLayout" Target="../slideLayouts/slideLayout35.xml"/><Relationship Id="rId31" Type="http://schemas.openxmlformats.org/officeDocument/2006/relationships/slideLayout" Target="../slideLayouts/slideLayout47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Relationship Id="rId22" Type="http://schemas.openxmlformats.org/officeDocument/2006/relationships/slideLayout" Target="../slideLayouts/slideLayout38.xml"/><Relationship Id="rId27" Type="http://schemas.openxmlformats.org/officeDocument/2006/relationships/slideLayout" Target="../slideLayouts/slideLayout43.xml"/><Relationship Id="rId30" Type="http://schemas.openxmlformats.org/officeDocument/2006/relationships/slideLayout" Target="../slideLayouts/slideLayout46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1.xml"/><Relationship Id="rId2" Type="http://schemas.openxmlformats.org/officeDocument/2006/relationships/slideLayout" Target="../slideLayouts/slideLayout50.xml"/><Relationship Id="rId1" Type="http://schemas.openxmlformats.org/officeDocument/2006/relationships/slideLayout" Target="../slideLayouts/slideLayout49.xml"/><Relationship Id="rId4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57058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706" r:id="rId9"/>
    <p:sldLayoutId id="2147483707" r:id="rId10"/>
    <p:sldLayoutId id="2147483708" r:id="rId11"/>
    <p:sldLayoutId id="2147483709" r:id="rId12"/>
    <p:sldLayoutId id="2147483710" r:id="rId13"/>
    <p:sldLayoutId id="2147483711" r:id="rId14"/>
    <p:sldLayoutId id="2147483712" r:id="rId15"/>
    <p:sldLayoutId id="2147483713" r:id="rId16"/>
  </p:sldLayoutIdLst>
  <p:txStyles>
    <p:titleStyle>
      <a:lvl1pPr algn="ctr" defTabSz="1219170" rtl="0" eaLnBrk="1" latinLnBrk="1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1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1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1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1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87523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  <p:sldLayoutId id="2147483686" r:id="rId17"/>
    <p:sldLayoutId id="2147483687" r:id="rId18"/>
    <p:sldLayoutId id="2147483688" r:id="rId19"/>
    <p:sldLayoutId id="2147483689" r:id="rId20"/>
    <p:sldLayoutId id="2147483690" r:id="rId21"/>
    <p:sldLayoutId id="2147483691" r:id="rId22"/>
    <p:sldLayoutId id="2147483692" r:id="rId23"/>
    <p:sldLayoutId id="2147483693" r:id="rId24"/>
    <p:sldLayoutId id="2147483694" r:id="rId25"/>
    <p:sldLayoutId id="2147483695" r:id="rId26"/>
    <p:sldLayoutId id="2147483696" r:id="rId27"/>
    <p:sldLayoutId id="2147483697" r:id="rId28"/>
    <p:sldLayoutId id="2147483698" r:id="rId29"/>
    <p:sldLayoutId id="2147483699" r:id="rId30"/>
    <p:sldLayoutId id="2147483700" r:id="rId31"/>
    <p:sldLayoutId id="2147483701" r:id="rId32"/>
  </p:sldLayoutIdLst>
  <p:txStyles>
    <p:titleStyle>
      <a:lvl1pPr algn="ctr" defTabSz="1219170" rtl="0" eaLnBrk="1" latinLnBrk="1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1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1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1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1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100063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</p:sldLayoutIdLst>
  <p:txStyles>
    <p:titleStyle>
      <a:lvl1pPr algn="ctr" defTabSz="1219170" rtl="0" eaLnBrk="1" latinLnBrk="1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1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1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1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1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6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svg"/><Relationship Id="rId7" Type="http://schemas.openxmlformats.org/officeDocument/2006/relationships/image" Target="../media/image18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7.png"/><Relationship Id="rId5" Type="http://schemas.openxmlformats.org/officeDocument/2006/relationships/image" Target="../media/image16.svg"/><Relationship Id="rId4" Type="http://schemas.openxmlformats.org/officeDocument/2006/relationships/image" Target="../media/image15.png"/><Relationship Id="rId9" Type="http://schemas.openxmlformats.org/officeDocument/2006/relationships/image" Target="../media/image20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svg"/><Relationship Id="rId7" Type="http://schemas.openxmlformats.org/officeDocument/2006/relationships/image" Target="../media/image28.sv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7.png"/><Relationship Id="rId5" Type="http://schemas.openxmlformats.org/officeDocument/2006/relationships/image" Target="../media/image26.svg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38.jpg"/><Relationship Id="rId5" Type="http://schemas.openxmlformats.org/officeDocument/2006/relationships/image" Target="../media/image37.jpg"/><Relationship Id="rId4" Type="http://schemas.openxmlformats.org/officeDocument/2006/relationships/image" Target="../media/image3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4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1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텍스트 개체 틀 9">
            <a:extLst>
              <a:ext uri="{FF2B5EF4-FFF2-40B4-BE49-F238E27FC236}">
                <a16:creationId xmlns:a16="http://schemas.microsoft.com/office/drawing/2014/main" id="{FB0CF524-033F-4347-91D3-CAC81C28494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239350" y="3801783"/>
            <a:ext cx="6454413" cy="1536171"/>
          </a:xfrm>
        </p:spPr>
        <p:txBody>
          <a:bodyPr/>
          <a:lstStyle/>
          <a:p>
            <a:r>
              <a:rPr lang="ru-RU" sz="2800" b="1" dirty="0"/>
              <a:t>Выявление опасностей и контроль рисков: модный тренд или систематическая безопасность?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4641637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166BAF-DC7D-4473-9D5B-ADA7DE0AA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371" y="68627"/>
            <a:ext cx="11664619" cy="1179288"/>
          </a:xfrm>
        </p:spPr>
        <p:txBody>
          <a:bodyPr anchor="ctr"/>
          <a:lstStyle/>
          <a:p>
            <a:pPr defTabSz="914377" latinLnBrk="0">
              <a:lnSpc>
                <a:spcPct val="90000"/>
              </a:lnSpc>
              <a:defRPr/>
            </a:pPr>
            <a:r>
              <a:rPr lang="ru-RU" sz="3200" dirty="0">
                <a:cs typeface="+mj-cs"/>
              </a:rPr>
              <a:t>Передовой зарубежный опыт или хорошо забытое старое?</a:t>
            </a:r>
            <a:endParaRPr lang="ru-RU" sz="3200" dirty="0">
              <a:solidFill>
                <a:srgbClr val="002060"/>
              </a:solidFill>
              <a:cs typeface="+mj-cs"/>
            </a:endParaRPr>
          </a:p>
        </p:txBody>
      </p:sp>
      <p:pic>
        <p:nvPicPr>
          <p:cNvPr id="12" name="Рисунок 11" descr="Изображение выглядит как здание, фабрика&#10;&#10;Автоматически созданное описание">
            <a:extLst>
              <a:ext uri="{FF2B5EF4-FFF2-40B4-BE49-F238E27FC236}">
                <a16:creationId xmlns:a16="http://schemas.microsoft.com/office/drawing/2014/main" id="{BB18B1ED-2856-497F-A491-F8A90A50C52A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191" b="24191"/>
          <a:stretch>
            <a:fillRect/>
          </a:stretch>
        </p:blipFill>
        <p:spPr/>
      </p:pic>
      <p:pic>
        <p:nvPicPr>
          <p:cNvPr id="9" name="Рисунок 8" descr="Изображение выглядит как человек, стоит&#10;&#10;Автоматически созданное описание">
            <a:extLst>
              <a:ext uri="{FF2B5EF4-FFF2-40B4-BE49-F238E27FC236}">
                <a16:creationId xmlns:a16="http://schemas.microsoft.com/office/drawing/2014/main" id="{44BF3EB6-ABDA-48F8-A50A-4B39A3A7F8A4}"/>
              </a:ext>
            </a:extLst>
          </p:cNvPr>
          <p:cNvPicPr>
            <a:picLocks noGrp="1" noChangeAspect="1"/>
          </p:cNvPicPr>
          <p:nvPr>
            <p:ph type="pic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064" b="1106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1868453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rapezoid 18"/>
          <p:cNvSpPr/>
          <p:nvPr/>
        </p:nvSpPr>
        <p:spPr>
          <a:xfrm rot="5400000">
            <a:off x="7796035" y="2800323"/>
            <a:ext cx="3648069" cy="2025104"/>
          </a:xfrm>
          <a:prstGeom prst="trapezoid">
            <a:avLst>
              <a:gd name="adj" fmla="val 72234"/>
            </a:avLst>
          </a:prstGeom>
          <a:gradFill>
            <a:gsLst>
              <a:gs pos="0">
                <a:schemeClr val="accent1">
                  <a:lumMod val="50000"/>
                  <a:lumOff val="50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latinLnBrk="1"/>
            <a:endParaRPr lang="ko-KR" altLang="en-US" sz="2400">
              <a:solidFill>
                <a:prstClr val="white"/>
              </a:solidFill>
              <a:latin typeface="Arial"/>
              <a:ea typeface="Arial Unicode MS"/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0" y="503527"/>
            <a:ext cx="12192000" cy="768085"/>
          </a:xfrm>
        </p:spPr>
        <p:txBody>
          <a:bodyPr/>
          <a:lstStyle/>
          <a:p>
            <a:r>
              <a:rPr lang="ru-RU" sz="3200" b="1" dirty="0">
                <a:solidFill>
                  <a:srgbClr val="C00000"/>
                </a:solidFill>
              </a:rPr>
              <a:t>Межотраслевые требования НОТ при проектировании. </a:t>
            </a:r>
            <a:br>
              <a:rPr lang="ru-RU" sz="3200" b="1" dirty="0">
                <a:solidFill>
                  <a:srgbClr val="C00000"/>
                </a:solidFill>
              </a:rPr>
            </a:br>
            <a:r>
              <a:rPr lang="ru-RU" sz="3200" b="1" dirty="0">
                <a:solidFill>
                  <a:srgbClr val="C00000"/>
                </a:solidFill>
              </a:rPr>
              <a:t>Москва. 1978 г.</a:t>
            </a:r>
            <a:endParaRPr lang="ko-KR" altLang="en-US" sz="3200" dirty="0"/>
          </a:p>
        </p:txBody>
      </p:sp>
      <p:sp>
        <p:nvSpPr>
          <p:cNvPr id="4" name="Rounded Rectangle 3"/>
          <p:cNvSpPr/>
          <p:nvPr/>
        </p:nvSpPr>
        <p:spPr>
          <a:xfrm>
            <a:off x="3928960" y="1770503"/>
            <a:ext cx="720000" cy="4080023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latinLnBrk="1"/>
            <a:endParaRPr lang="ko-KR" altLang="en-US" sz="2400">
              <a:solidFill>
                <a:prstClr val="white"/>
              </a:solidFill>
              <a:latin typeface="Arial"/>
              <a:ea typeface="Arial Unicode MS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931583" y="1770503"/>
            <a:ext cx="720000" cy="4080023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latinLnBrk="1"/>
            <a:endParaRPr lang="ko-KR" altLang="en-US" sz="2400">
              <a:solidFill>
                <a:prstClr val="white"/>
              </a:solidFill>
              <a:latin typeface="Arial"/>
              <a:ea typeface="Arial Unicode MS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934205" y="1770503"/>
            <a:ext cx="720000" cy="4080023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latinLnBrk="1"/>
            <a:endParaRPr lang="ko-KR" altLang="en-US" sz="2400">
              <a:solidFill>
                <a:prstClr val="white"/>
              </a:solidFill>
              <a:latin typeface="Arial"/>
              <a:ea typeface="Arial Unicode MS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6936828" y="1770503"/>
            <a:ext cx="720000" cy="4080023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latinLnBrk="1"/>
            <a:endParaRPr lang="ko-KR" altLang="en-US" sz="2400">
              <a:solidFill>
                <a:prstClr val="white"/>
              </a:solidFill>
              <a:latin typeface="Arial"/>
              <a:ea typeface="Arial Unicode MS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7939451" y="1770503"/>
            <a:ext cx="720000" cy="4080023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latinLnBrk="1"/>
            <a:endParaRPr lang="ko-KR" altLang="en-US" sz="2400">
              <a:solidFill>
                <a:prstClr val="white"/>
              </a:solidFill>
              <a:latin typeface="Arial"/>
              <a:ea typeface="Arial Unicode MS"/>
            </a:endParaRPr>
          </a:p>
        </p:txBody>
      </p:sp>
      <p:sp>
        <p:nvSpPr>
          <p:cNvPr id="5" name="Oval 4"/>
          <p:cNvSpPr/>
          <p:nvPr/>
        </p:nvSpPr>
        <p:spPr>
          <a:xfrm>
            <a:off x="10053520" y="2994420"/>
            <a:ext cx="1632181" cy="163218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latinLnBrk="1"/>
            <a:endParaRPr lang="ko-KR" altLang="en-US" sz="2400">
              <a:solidFill>
                <a:prstClr val="white"/>
              </a:solidFill>
              <a:latin typeface="Arial"/>
              <a:ea typeface="Arial Unicode M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24264" y="2896718"/>
            <a:ext cx="3392864" cy="20617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 latinLnBrk="1"/>
            <a:r>
              <a:rPr lang="ru-RU" sz="2133" dirty="0">
                <a:solidFill>
                  <a:prstClr val="black"/>
                </a:solidFill>
                <a:latin typeface="Arial"/>
                <a:ea typeface="Arial Unicode MS"/>
              </a:rPr>
              <a:t>При проектировании </a:t>
            </a:r>
          </a:p>
          <a:p>
            <a:pPr defTabSz="1219170" latinLnBrk="1"/>
            <a:r>
              <a:rPr lang="ru-RU" sz="2133" dirty="0">
                <a:solidFill>
                  <a:prstClr val="black"/>
                </a:solidFill>
                <a:latin typeface="Arial"/>
                <a:ea typeface="Arial Unicode MS"/>
              </a:rPr>
              <a:t>производственного </a:t>
            </a:r>
          </a:p>
          <a:p>
            <a:pPr defTabSz="1219170" latinLnBrk="1"/>
            <a:r>
              <a:rPr lang="ru-RU" sz="2133" dirty="0">
                <a:solidFill>
                  <a:prstClr val="black"/>
                </a:solidFill>
                <a:latin typeface="Arial"/>
                <a:ea typeface="Arial Unicode MS"/>
              </a:rPr>
              <a:t>оборудования и </a:t>
            </a:r>
          </a:p>
          <a:p>
            <a:pPr defTabSz="1219170" latinLnBrk="1"/>
            <a:r>
              <a:rPr lang="ru-RU" sz="2133" dirty="0">
                <a:solidFill>
                  <a:prstClr val="black"/>
                </a:solidFill>
                <a:latin typeface="Arial"/>
                <a:ea typeface="Arial Unicode MS"/>
              </a:rPr>
              <a:t>технологических </a:t>
            </a:r>
          </a:p>
          <a:p>
            <a:pPr defTabSz="1219170" latinLnBrk="1"/>
            <a:r>
              <a:rPr lang="ru-RU" sz="2133" dirty="0">
                <a:solidFill>
                  <a:prstClr val="black"/>
                </a:solidFill>
                <a:latin typeface="Arial"/>
                <a:ea typeface="Arial Unicode MS"/>
              </a:rPr>
              <a:t>процессов необходимо </a:t>
            </a:r>
          </a:p>
          <a:p>
            <a:pPr defTabSz="1219170" latinLnBrk="1"/>
            <a:r>
              <a:rPr lang="ru-RU" sz="2133" dirty="0">
                <a:solidFill>
                  <a:prstClr val="black"/>
                </a:solidFill>
                <a:latin typeface="Arial"/>
                <a:ea typeface="Arial Unicode MS"/>
              </a:rPr>
              <a:t>предусматривать:</a:t>
            </a:r>
            <a:endParaRPr lang="en-US" sz="2133" dirty="0">
              <a:solidFill>
                <a:prstClr val="black"/>
              </a:solidFill>
              <a:latin typeface="Arial"/>
              <a:ea typeface="Arial Unicode M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3980896" y="1831515"/>
            <a:ext cx="616128" cy="61612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latinLnBrk="1"/>
            <a:endParaRPr lang="ko-KR" altLang="en-US" sz="2400">
              <a:solidFill>
                <a:prstClr val="white"/>
              </a:solidFill>
              <a:latin typeface="Arial"/>
              <a:ea typeface="Arial Unicode MS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4983519" y="1831515"/>
            <a:ext cx="616128" cy="61612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latinLnBrk="1"/>
            <a:endParaRPr lang="ko-KR" altLang="en-US" sz="2400">
              <a:solidFill>
                <a:prstClr val="white"/>
              </a:solidFill>
              <a:latin typeface="Arial"/>
              <a:ea typeface="Arial Unicode MS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5986141" y="1831515"/>
            <a:ext cx="616128" cy="61612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latinLnBrk="1"/>
            <a:endParaRPr lang="ko-KR" altLang="en-US" sz="2400">
              <a:solidFill>
                <a:prstClr val="white"/>
              </a:solidFill>
              <a:latin typeface="Arial"/>
              <a:ea typeface="Arial Unicode MS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6988764" y="1831515"/>
            <a:ext cx="616128" cy="61612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latinLnBrk="1"/>
            <a:endParaRPr lang="ko-KR" altLang="en-US" sz="2400">
              <a:solidFill>
                <a:prstClr val="white"/>
              </a:solidFill>
              <a:latin typeface="Arial"/>
              <a:ea typeface="Arial Unicode MS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7991387" y="1831515"/>
            <a:ext cx="616128" cy="61612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latinLnBrk="1"/>
            <a:endParaRPr lang="ko-KR" altLang="en-US" sz="2400">
              <a:solidFill>
                <a:prstClr val="white"/>
              </a:solidFill>
              <a:latin typeface="Arial"/>
              <a:ea typeface="Arial Unicode MS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938668" y="1871806"/>
            <a:ext cx="711363" cy="502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 latinLnBrk="1"/>
            <a:r>
              <a:rPr lang="en-US" altLang="ko-KR" sz="2667" b="1" dirty="0">
                <a:solidFill>
                  <a:srgbClr val="FD2906"/>
                </a:solidFill>
                <a:latin typeface="Arial"/>
                <a:ea typeface="Arial Unicode MS"/>
                <a:cs typeface="Arial" pitchFamily="34" charset="0"/>
              </a:rPr>
              <a:t>01</a:t>
            </a:r>
            <a:endParaRPr lang="ko-KR" altLang="en-US" sz="2667" b="1" dirty="0">
              <a:solidFill>
                <a:srgbClr val="FD2906"/>
              </a:solidFill>
              <a:latin typeface="Arial"/>
              <a:ea typeface="Arial Unicode MS"/>
              <a:cs typeface="Arial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940220" y="1869466"/>
            <a:ext cx="711363" cy="502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 latinLnBrk="1"/>
            <a:r>
              <a:rPr lang="en-US" altLang="ko-KR" sz="2667" b="1" dirty="0">
                <a:solidFill>
                  <a:srgbClr val="FD2906"/>
                </a:solidFill>
                <a:latin typeface="Arial"/>
                <a:ea typeface="Arial Unicode MS"/>
                <a:cs typeface="Arial" pitchFamily="34" charset="0"/>
              </a:rPr>
              <a:t>02</a:t>
            </a:r>
            <a:endParaRPr lang="ko-KR" altLang="en-US" sz="2667" b="1" dirty="0">
              <a:solidFill>
                <a:srgbClr val="FD2906"/>
              </a:solidFill>
              <a:latin typeface="Arial"/>
              <a:ea typeface="Arial Unicode MS"/>
              <a:cs typeface="Arial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941772" y="1867126"/>
            <a:ext cx="711363" cy="502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 latinLnBrk="1"/>
            <a:r>
              <a:rPr lang="en-US" altLang="ko-KR" sz="2667" b="1" dirty="0">
                <a:solidFill>
                  <a:srgbClr val="FD2906"/>
                </a:solidFill>
                <a:latin typeface="Arial"/>
                <a:ea typeface="Arial Unicode MS"/>
                <a:cs typeface="Arial" pitchFamily="34" charset="0"/>
              </a:rPr>
              <a:t>03</a:t>
            </a:r>
            <a:endParaRPr lang="ko-KR" altLang="en-US" sz="2667" b="1" dirty="0">
              <a:solidFill>
                <a:srgbClr val="FD2906"/>
              </a:solidFill>
              <a:latin typeface="Arial"/>
              <a:ea typeface="Arial Unicode MS"/>
              <a:cs typeface="Arial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943324" y="1864786"/>
            <a:ext cx="711363" cy="502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 latinLnBrk="1"/>
            <a:r>
              <a:rPr lang="en-US" altLang="ko-KR" sz="2667" b="1" dirty="0">
                <a:solidFill>
                  <a:srgbClr val="FD2906"/>
                </a:solidFill>
                <a:latin typeface="Arial"/>
                <a:ea typeface="Arial Unicode MS"/>
                <a:cs typeface="Arial" pitchFamily="34" charset="0"/>
              </a:rPr>
              <a:t>04</a:t>
            </a:r>
            <a:endParaRPr lang="ko-KR" altLang="en-US" sz="2667" b="1" dirty="0">
              <a:solidFill>
                <a:srgbClr val="FD2906"/>
              </a:solidFill>
              <a:latin typeface="Arial"/>
              <a:ea typeface="Arial Unicode MS"/>
              <a:cs typeface="Arial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7944876" y="1862446"/>
            <a:ext cx="711363" cy="502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 latinLnBrk="1"/>
            <a:r>
              <a:rPr lang="en-US" altLang="ko-KR" sz="2667" b="1" dirty="0">
                <a:solidFill>
                  <a:srgbClr val="FD2906"/>
                </a:solidFill>
                <a:latin typeface="Arial"/>
                <a:ea typeface="Arial Unicode MS"/>
                <a:cs typeface="Arial" pitchFamily="34" charset="0"/>
              </a:rPr>
              <a:t>05</a:t>
            </a:r>
            <a:endParaRPr lang="ko-KR" altLang="en-US" sz="2667" b="1" dirty="0">
              <a:solidFill>
                <a:srgbClr val="FD2906"/>
              </a:solidFill>
              <a:latin typeface="Arial"/>
              <a:ea typeface="Arial Unicode MS"/>
              <a:cs typeface="Arial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 rot="16200000">
            <a:off x="2507627" y="3857035"/>
            <a:ext cx="34776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 latinLnBrk="1"/>
            <a:r>
              <a:rPr lang="ru-RU" sz="1600" b="1" dirty="0">
                <a:solidFill>
                  <a:prstClr val="white"/>
                </a:solidFill>
                <a:latin typeface="Arial"/>
                <a:ea typeface="Arial Unicode MS"/>
              </a:rPr>
              <a:t>Автоматизацию наиболее </a:t>
            </a:r>
          </a:p>
          <a:p>
            <a:pPr defTabSz="1219170" latinLnBrk="1"/>
            <a:r>
              <a:rPr lang="ru-RU" sz="1600" b="1" dirty="0">
                <a:solidFill>
                  <a:prstClr val="white"/>
                </a:solidFill>
                <a:latin typeface="Arial"/>
                <a:ea typeface="Arial Unicode MS"/>
              </a:rPr>
              <a:t>опасных процессов и операций</a:t>
            </a:r>
          </a:p>
        </p:txBody>
      </p:sp>
      <p:sp>
        <p:nvSpPr>
          <p:cNvPr id="30" name="TextBox 29"/>
          <p:cNvSpPr txBox="1"/>
          <p:nvPr/>
        </p:nvSpPr>
        <p:spPr>
          <a:xfrm rot="16200000">
            <a:off x="3504760" y="3771311"/>
            <a:ext cx="35736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lvl="0">
              <a:defRPr sz="1200" b="1">
                <a:solidFill>
                  <a:schemeClr val="bg1"/>
                </a:solidFill>
              </a:defRPr>
            </a:lvl1pPr>
          </a:lstStyle>
          <a:p>
            <a:pPr defTabSz="1219170" latinLnBrk="1"/>
            <a:r>
              <a:rPr lang="ru-RU" sz="1600" dirty="0">
                <a:solidFill>
                  <a:prstClr val="white"/>
                </a:solidFill>
                <a:latin typeface="Arial"/>
                <a:ea typeface="Arial Unicode MS"/>
              </a:rPr>
              <a:t>Автоматическую сигнализацию …, автоблокировку…</a:t>
            </a:r>
            <a:endParaRPr lang="en-US" sz="1600" dirty="0">
              <a:solidFill>
                <a:prstClr val="white"/>
              </a:solidFill>
              <a:latin typeface="Arial"/>
              <a:ea typeface="Arial Unicode MS"/>
            </a:endParaRPr>
          </a:p>
        </p:txBody>
      </p:sp>
      <p:sp>
        <p:nvSpPr>
          <p:cNvPr id="31" name="TextBox 30"/>
          <p:cNvSpPr txBox="1"/>
          <p:nvPr/>
        </p:nvSpPr>
        <p:spPr>
          <a:xfrm rot="16200000">
            <a:off x="4531912" y="3527660"/>
            <a:ext cx="35245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lvl="0">
              <a:defRPr sz="1200" b="1">
                <a:solidFill>
                  <a:schemeClr val="bg1"/>
                </a:solidFill>
              </a:defRPr>
            </a:lvl1pPr>
          </a:lstStyle>
          <a:p>
            <a:pPr defTabSz="1219170" latinLnBrk="1"/>
            <a:r>
              <a:rPr lang="ru-RU" sz="1600" dirty="0">
                <a:solidFill>
                  <a:prstClr val="white"/>
                </a:solidFill>
                <a:latin typeface="Arial"/>
                <a:ea typeface="Arial Unicode MS"/>
              </a:rPr>
              <a:t>Исключение или максимальное снижение выделения … </a:t>
            </a:r>
          </a:p>
          <a:p>
            <a:pPr defTabSz="1219170" latinLnBrk="1"/>
            <a:r>
              <a:rPr lang="ru-RU" sz="1600" dirty="0">
                <a:solidFill>
                  <a:prstClr val="white"/>
                </a:solidFill>
                <a:latin typeface="Arial"/>
                <a:ea typeface="Arial Unicode MS"/>
              </a:rPr>
              <a:t>вредных веществ…</a:t>
            </a:r>
            <a:endParaRPr lang="en-US" sz="1600" dirty="0">
              <a:solidFill>
                <a:prstClr val="white"/>
              </a:solidFill>
              <a:latin typeface="Arial"/>
              <a:ea typeface="Arial Unicode MS"/>
            </a:endParaRPr>
          </a:p>
        </p:txBody>
      </p:sp>
      <p:sp>
        <p:nvSpPr>
          <p:cNvPr id="32" name="TextBox 31"/>
          <p:cNvSpPr txBox="1"/>
          <p:nvPr/>
        </p:nvSpPr>
        <p:spPr>
          <a:xfrm rot="16200000">
            <a:off x="5604253" y="3648199"/>
            <a:ext cx="34285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lvl="0">
              <a:defRPr sz="1200" b="1">
                <a:solidFill>
                  <a:schemeClr val="bg1"/>
                </a:solidFill>
              </a:defRPr>
            </a:lvl1pPr>
          </a:lstStyle>
          <a:p>
            <a:pPr defTabSz="1219170" latinLnBrk="1"/>
            <a:r>
              <a:rPr lang="ru-RU" sz="1600" dirty="0">
                <a:solidFill>
                  <a:prstClr val="white"/>
                </a:solidFill>
                <a:latin typeface="Arial"/>
                <a:ea typeface="Arial Unicode MS"/>
              </a:rPr>
              <a:t>Исключение или уменьшение образования шума, вибрации, ультразвука, ….</a:t>
            </a:r>
            <a:endParaRPr lang="en-US" sz="1600" dirty="0">
              <a:solidFill>
                <a:prstClr val="white"/>
              </a:solidFill>
              <a:latin typeface="Arial"/>
              <a:ea typeface="Arial Unicode MS"/>
            </a:endParaRPr>
          </a:p>
        </p:txBody>
      </p:sp>
      <p:sp>
        <p:nvSpPr>
          <p:cNvPr id="33" name="TextBox 32"/>
          <p:cNvSpPr txBox="1"/>
          <p:nvPr/>
        </p:nvSpPr>
        <p:spPr>
          <a:xfrm rot="16200000">
            <a:off x="6523409" y="3637162"/>
            <a:ext cx="35388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lvl="0">
              <a:defRPr sz="1200" b="1">
                <a:solidFill>
                  <a:schemeClr val="bg1"/>
                </a:solidFill>
              </a:defRPr>
            </a:lvl1pPr>
          </a:lstStyle>
          <a:p>
            <a:pPr defTabSz="1219170" latinLnBrk="1"/>
            <a:r>
              <a:rPr lang="ru-RU" sz="1600" dirty="0">
                <a:solidFill>
                  <a:prstClr val="white"/>
                </a:solidFill>
                <a:latin typeface="Arial"/>
                <a:ea typeface="Arial Unicode MS"/>
              </a:rPr>
              <a:t>Замену в технологических про-</a:t>
            </a:r>
            <a:r>
              <a:rPr lang="ru-RU" sz="1600" dirty="0" err="1">
                <a:solidFill>
                  <a:prstClr val="white"/>
                </a:solidFill>
                <a:latin typeface="Arial"/>
                <a:ea typeface="Arial Unicode MS"/>
              </a:rPr>
              <a:t>цессах</a:t>
            </a:r>
            <a:r>
              <a:rPr lang="ru-RU" sz="1600" dirty="0">
                <a:solidFill>
                  <a:prstClr val="white"/>
                </a:solidFill>
                <a:latin typeface="Arial"/>
                <a:ea typeface="Arial Unicode MS"/>
              </a:rPr>
              <a:t> вредных веществ без-     вредными или менее вредным</a:t>
            </a:r>
            <a:endParaRPr lang="en-US" sz="1600" dirty="0">
              <a:solidFill>
                <a:prstClr val="white"/>
              </a:solidFill>
              <a:latin typeface="Arial"/>
              <a:ea typeface="Arial Unicode MS"/>
            </a:endParaRPr>
          </a:p>
        </p:txBody>
      </p:sp>
      <p:sp>
        <p:nvSpPr>
          <p:cNvPr id="34" name="Freeform 32">
            <a:extLst>
              <a:ext uri="{FF2B5EF4-FFF2-40B4-BE49-F238E27FC236}">
                <a16:creationId xmlns:a16="http://schemas.microsoft.com/office/drawing/2014/main" id="{9315EB92-EA7C-49EF-8A3A-B8DCA993686F}"/>
              </a:ext>
            </a:extLst>
          </p:cNvPr>
          <p:cNvSpPr/>
          <p:nvPr/>
        </p:nvSpPr>
        <p:spPr>
          <a:xfrm>
            <a:off x="10416480" y="3429000"/>
            <a:ext cx="960107" cy="864096"/>
          </a:xfrm>
          <a:custGeom>
            <a:avLst/>
            <a:gdLst/>
            <a:ahLst/>
            <a:cxnLst/>
            <a:rect l="l" t="t" r="r" b="b"/>
            <a:pathLst>
              <a:path w="3210745" h="2940925">
                <a:moveTo>
                  <a:pt x="340528" y="2526682"/>
                </a:moveTo>
                <a:cubicBezTo>
                  <a:pt x="280875" y="2526682"/>
                  <a:pt x="232516" y="2575041"/>
                  <a:pt x="232516" y="2634694"/>
                </a:cubicBezTo>
                <a:cubicBezTo>
                  <a:pt x="232516" y="2694347"/>
                  <a:pt x="280875" y="2742706"/>
                  <a:pt x="340528" y="2742706"/>
                </a:cubicBezTo>
                <a:cubicBezTo>
                  <a:pt x="400181" y="2742706"/>
                  <a:pt x="448540" y="2694347"/>
                  <a:pt x="448540" y="2634694"/>
                </a:cubicBezTo>
                <a:cubicBezTo>
                  <a:pt x="448540" y="2575041"/>
                  <a:pt x="400181" y="2526682"/>
                  <a:pt x="340528" y="2526682"/>
                </a:cubicBezTo>
                <a:close/>
                <a:moveTo>
                  <a:pt x="1821636" y="152"/>
                </a:moveTo>
                <a:cubicBezTo>
                  <a:pt x="1920275" y="-4956"/>
                  <a:pt x="2051571" y="119306"/>
                  <a:pt x="2102482" y="278737"/>
                </a:cubicBezTo>
                <a:cubicBezTo>
                  <a:pt x="2192513" y="649582"/>
                  <a:pt x="1575154" y="1213351"/>
                  <a:pt x="2006019" y="1236931"/>
                </a:cubicBezTo>
                <a:cubicBezTo>
                  <a:pt x="2310412" y="1206920"/>
                  <a:pt x="2473326" y="1176910"/>
                  <a:pt x="2803442" y="1166192"/>
                </a:cubicBezTo>
                <a:cubicBezTo>
                  <a:pt x="3103547" y="1170479"/>
                  <a:pt x="3152850" y="1361260"/>
                  <a:pt x="3002798" y="1564903"/>
                </a:cubicBezTo>
                <a:cubicBezTo>
                  <a:pt x="3191435" y="1575621"/>
                  <a:pt x="3347919" y="1869296"/>
                  <a:pt x="3022090" y="1989338"/>
                </a:cubicBezTo>
                <a:cubicBezTo>
                  <a:pt x="3332913" y="2182262"/>
                  <a:pt x="3154994" y="2426634"/>
                  <a:pt x="2977074" y="2471650"/>
                </a:cubicBezTo>
                <a:cubicBezTo>
                  <a:pt x="3127127" y="2606697"/>
                  <a:pt x="3109978" y="2709590"/>
                  <a:pt x="2957782" y="2793191"/>
                </a:cubicBezTo>
                <a:cubicBezTo>
                  <a:pt x="2620164" y="2932526"/>
                  <a:pt x="1747715" y="3028988"/>
                  <a:pt x="1253613" y="2818914"/>
                </a:cubicBezTo>
                <a:cubicBezTo>
                  <a:pt x="1018944" y="2738561"/>
                  <a:pt x="869067" y="2654318"/>
                  <a:pt x="700568" y="2648441"/>
                </a:cubicBezTo>
                <a:lnTo>
                  <a:pt x="700568" y="2796242"/>
                </a:lnTo>
                <a:cubicBezTo>
                  <a:pt x="700568" y="2860729"/>
                  <a:pt x="648291" y="2913006"/>
                  <a:pt x="583804" y="2913006"/>
                </a:cubicBezTo>
                <a:lnTo>
                  <a:pt x="0" y="2913006"/>
                </a:lnTo>
                <a:lnTo>
                  <a:pt x="0" y="1400838"/>
                </a:lnTo>
                <a:lnTo>
                  <a:pt x="583804" y="1400838"/>
                </a:lnTo>
                <a:cubicBezTo>
                  <a:pt x="648291" y="1400838"/>
                  <a:pt x="700568" y="1453115"/>
                  <a:pt x="700568" y="1517602"/>
                </a:cubicBezTo>
                <a:lnTo>
                  <a:pt x="700568" y="1571674"/>
                </a:lnTo>
                <a:cubicBezTo>
                  <a:pt x="721537" y="1568378"/>
                  <a:pt x="746526" y="1559634"/>
                  <a:pt x="784162" y="1539180"/>
                </a:cubicBezTo>
                <a:cubicBezTo>
                  <a:pt x="831321" y="1421281"/>
                  <a:pt x="890271" y="1323747"/>
                  <a:pt x="1034964" y="1191915"/>
                </a:cubicBezTo>
                <a:cubicBezTo>
                  <a:pt x="1257900" y="851081"/>
                  <a:pt x="1628744" y="677449"/>
                  <a:pt x="1703770" y="169413"/>
                </a:cubicBezTo>
                <a:cubicBezTo>
                  <a:pt x="1715024" y="52855"/>
                  <a:pt x="1762452" y="3217"/>
                  <a:pt x="1821636" y="15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219170" latinLnBrk="1"/>
            <a:endParaRPr lang="ko-KR" altLang="en-US" sz="2400" dirty="0">
              <a:solidFill>
                <a:prstClr val="white"/>
              </a:solidFill>
              <a:latin typeface="Arial"/>
              <a:ea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18155394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тщательнее">
            <a:hlinkClick r:id="" action="ppaction://media"/>
            <a:extLst>
              <a:ext uri="{FF2B5EF4-FFF2-40B4-BE49-F238E27FC236}">
                <a16:creationId xmlns:a16="http://schemas.microsoft.com/office/drawing/2014/main" id="{8A7C8814-F5B8-45F9-8005-93761389A888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43259"/>
            <a:ext cx="9072331" cy="6804248"/>
          </a:xfrm>
          <a:prstGeom prst="rect">
            <a:avLst/>
          </a:prstGeom>
          <a:noFill/>
        </p:spPr>
      </p:pic>
      <p:pic>
        <p:nvPicPr>
          <p:cNvPr id="4" name="Рисунок 3" descr="Изображение выглядит как человек, мужчина&#10;&#10;Автоматически созданное описание">
            <a:extLst>
              <a:ext uri="{FF2B5EF4-FFF2-40B4-BE49-F238E27FC236}">
                <a16:creationId xmlns:a16="http://schemas.microsoft.com/office/drawing/2014/main" id="{1013F50E-7CF2-4277-A5F3-7606B72D302D}"/>
              </a:ext>
            </a:extLst>
          </p:cNvPr>
          <p:cNvPicPr>
            <a:picLocks noGrp="1" noChangeAspect="1"/>
          </p:cNvPicPr>
          <p:nvPr>
            <p:ph type="pic" idx="10"/>
          </p:nvPr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684" b="10684"/>
          <a:stretch/>
        </p:blipFill>
        <p:spPr>
          <a:xfrm>
            <a:off x="9281715" y="664"/>
            <a:ext cx="2910285" cy="3428337"/>
          </a:xfrm>
          <a:noFill/>
        </p:spPr>
      </p:pic>
    </p:spTree>
    <p:extLst>
      <p:ext uri="{BB962C8B-B14F-4D97-AF65-F5344CB8AC3E}">
        <p14:creationId xmlns:p14="http://schemas.microsoft.com/office/powerpoint/2010/main" val="1793575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095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2">
            <a:extLst>
              <a:ext uri="{FF2B5EF4-FFF2-40B4-BE49-F238E27FC236}">
                <a16:creationId xmlns:a16="http://schemas.microsoft.com/office/drawing/2014/main" id="{1E5979D1-09FC-4DB4-A7A4-F4351DF99255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1179288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19" indent="0" algn="ctr" defTabSz="1219170" latinLnBrk="1">
              <a:spcBef>
                <a:spcPct val="0"/>
              </a:spcBef>
              <a:spcAft>
                <a:spcPts val="800"/>
              </a:spcAft>
              <a:buNone/>
            </a:pPr>
            <a:r>
              <a:rPr lang="en-US" sz="4400" b="1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ea typeface="Arial Unicode MS"/>
                <a:cs typeface="Arial" pitchFamily="34" charset="0"/>
              </a:rPr>
              <a:t>Перестаньте управлять охраной труда!</a:t>
            </a:r>
          </a:p>
        </p:txBody>
      </p:sp>
      <p:pic>
        <p:nvPicPr>
          <p:cNvPr id="7" name="Рисунок 6" descr="Изображение выглядит как человек, внутренний&#10;&#10;Автоматически созданное описание">
            <a:extLst>
              <a:ext uri="{FF2B5EF4-FFF2-40B4-BE49-F238E27FC236}">
                <a16:creationId xmlns:a16="http://schemas.microsoft.com/office/drawing/2014/main" id="{27AEE2E3-B180-46B2-AA29-D29115D1276E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594" b="36971"/>
          <a:stretch/>
        </p:blipFill>
        <p:spPr>
          <a:xfrm>
            <a:off x="720000" y="1556723"/>
            <a:ext cx="5376000" cy="1872277"/>
          </a:xfrm>
          <a:noFill/>
        </p:spPr>
      </p:pic>
      <p:pic>
        <p:nvPicPr>
          <p:cNvPr id="9" name="Рисунок 8" descr="Изображение выглядит как текст, чашка, оранжевый, закрыть&#10;&#10;Автоматически созданное описание">
            <a:extLst>
              <a:ext uri="{FF2B5EF4-FFF2-40B4-BE49-F238E27FC236}">
                <a16:creationId xmlns:a16="http://schemas.microsoft.com/office/drawing/2014/main" id="{CF8DAC23-BBA4-4DA4-8514-673B30C298E2}"/>
              </a:ext>
            </a:extLst>
          </p:cNvPr>
          <p:cNvPicPr>
            <a:picLocks noGrp="1" noChangeAspect="1"/>
          </p:cNvPicPr>
          <p:nvPr>
            <p:ph type="pic" idx="10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923" b="18163"/>
          <a:stretch/>
        </p:blipFill>
        <p:spPr>
          <a:xfrm>
            <a:off x="6096000" y="4389107"/>
            <a:ext cx="5376000" cy="1872277"/>
          </a:xfrm>
          <a:noFill/>
        </p:spPr>
      </p:pic>
    </p:spTree>
    <p:extLst>
      <p:ext uri="{BB962C8B-B14F-4D97-AF65-F5344CB8AC3E}">
        <p14:creationId xmlns:p14="http://schemas.microsoft.com/office/powerpoint/2010/main" val="30183128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sz="quarter" idx="4294967295"/>
          </p:nvPr>
        </p:nvGraphicFramePr>
        <p:xfrm>
          <a:off x="-2" y="3"/>
          <a:ext cx="12192003" cy="685799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063635">
                  <a:extLst>
                    <a:ext uri="{9D8B030D-6E8A-4147-A177-3AD203B41FA5}">
                      <a16:colId xmlns:a16="http://schemas.microsoft.com/office/drawing/2014/main" val="2174682287"/>
                    </a:ext>
                  </a:extLst>
                </a:gridCol>
                <a:gridCol w="4063635">
                  <a:extLst>
                    <a:ext uri="{9D8B030D-6E8A-4147-A177-3AD203B41FA5}">
                      <a16:colId xmlns:a16="http://schemas.microsoft.com/office/drawing/2014/main" val="3438048619"/>
                    </a:ext>
                  </a:extLst>
                </a:gridCol>
                <a:gridCol w="4064733">
                  <a:extLst>
                    <a:ext uri="{9D8B030D-6E8A-4147-A177-3AD203B41FA5}">
                      <a16:colId xmlns:a16="http://schemas.microsoft.com/office/drawing/2014/main" val="1782250579"/>
                    </a:ext>
                  </a:extLst>
                </a:gridCol>
              </a:tblGrid>
              <a:tr h="161164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</a:rPr>
                        <a:t>ГОСТР 54934—2012/ </a:t>
                      </a:r>
                      <a:r>
                        <a:rPr lang="en-US" sz="1200" dirty="0">
                          <a:solidFill>
                            <a:schemeClr val="bg1"/>
                          </a:solidFill>
                          <a:effectLst/>
                        </a:rPr>
                        <a:t>OHSAS </a:t>
                      </a: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</a:rPr>
                        <a:t>18001:2007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</a:rPr>
                        <a:t>СИСТЕМЫ МЕНЕДЖМЕНТА БЕЗОПАСНОСТИ ТРУДА И ОХРАНЫ ЗДОРОВЬЯ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</a:rPr>
                        <a:t>Требования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131" marR="4513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</a:rPr>
                        <a:t>OHSAS 18001:2007 Системы менеджмента в              области профессиональной безопасности и            охраны труда – Требования</a:t>
                      </a:r>
                    </a:p>
                    <a:p>
                      <a:pPr algn="ctr"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</a:rPr>
                        <a:t> </a:t>
                      </a:r>
                      <a:endParaRPr lang="ru-RU" sz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131" marR="4513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</a:rPr>
                        <a:t>Международный СТАНДАРТ ISO/DIS 45001</a:t>
                      </a:r>
                    </a:p>
                    <a:p>
                      <a:pPr algn="ctr"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</a:rPr>
                        <a:t>Системы менеджмента охраны здоровья и               безопасности труда – Требования и рекомендации по применению</a:t>
                      </a:r>
                      <a:endParaRPr lang="ru-RU" sz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131" marR="4513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47689775"/>
                  </a:ext>
                </a:extLst>
              </a:tr>
              <a:tr h="2757463">
                <a:tc>
                  <a:txBody>
                    <a:bodyPr/>
                    <a:lstStyle/>
                    <a:p>
                      <a:pPr indent="330200"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ru-RU" sz="1200" b="1" spc="0" dirty="0">
                          <a:solidFill>
                            <a:schemeClr val="tx1"/>
                          </a:solidFill>
                          <a:effectLst/>
                        </a:rPr>
                        <a:t>Система менеджмента </a:t>
                      </a:r>
                      <a:r>
                        <a:rPr lang="ru-RU" sz="1200" b="1" spc="0" dirty="0" err="1">
                          <a:solidFill>
                            <a:schemeClr val="tx1"/>
                          </a:solidFill>
                          <a:effectLst/>
                        </a:rPr>
                        <a:t>БТиОЗ</a:t>
                      </a:r>
                      <a:r>
                        <a:rPr lang="ru-RU" sz="1200" b="1" spc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</a:rPr>
                        <a:t>(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</a:rPr>
                        <a:t>OH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</a:rPr>
                        <a:t>&amp;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</a:rPr>
                        <a:t>S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</a:rPr>
                        <a:t>              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</a:rPr>
                        <a:t>management system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</a:rPr>
                        <a:t>): </a:t>
                      </a:r>
                      <a:r>
                        <a:rPr lang="ru-RU" sz="1200" b="1" u="sng" dirty="0">
                          <a:solidFill>
                            <a:schemeClr val="tx1"/>
                          </a:solidFill>
                          <a:effectLst/>
                        </a:rPr>
                        <a:t>Часть системы менеджмента организации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</a:rPr>
                        <a:t>, используемая для разработки и           реализации ее политики в области </a:t>
                      </a:r>
                      <a:r>
                        <a:rPr lang="ru-RU" sz="1200" b="1" dirty="0" err="1">
                          <a:solidFill>
                            <a:schemeClr val="tx1"/>
                          </a:solidFill>
                          <a:effectLst/>
                        </a:rPr>
                        <a:t>БТиОЗ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</a:rPr>
                        <a:t>, а также для менеджмента рисков в области </a:t>
                      </a:r>
                      <a:r>
                        <a:rPr lang="ru-RU" sz="1200" b="1" dirty="0" err="1">
                          <a:solidFill>
                            <a:schemeClr val="tx1"/>
                          </a:solidFill>
                          <a:effectLst/>
                        </a:rPr>
                        <a:t>БТиОЗ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131" marR="4513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</a:rPr>
                        <a:t>Система менеджмента OH&amp;S: </a:t>
                      </a:r>
                      <a:r>
                        <a:rPr lang="ru-RU" sz="1200" b="1" u="sng" dirty="0">
                          <a:solidFill>
                            <a:schemeClr val="tx1"/>
                          </a:solidFill>
                          <a:effectLst/>
                        </a:rPr>
                        <a:t>часть системы           менеджмента Организации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</a:rPr>
                        <a:t>, используемая для         разработки и внедрения ее политики OH&amp;S и           управления ее рисками в области OH&amp;S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131" marR="4513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</a:rPr>
                        <a:t>Система менеджмента охраны здоровья и                  безопасности труда (</a:t>
                      </a:r>
                      <a:r>
                        <a:rPr lang="ru-RU" sz="1200" b="1" dirty="0" err="1">
                          <a:solidFill>
                            <a:schemeClr val="tx1"/>
                          </a:solidFill>
                          <a:effectLst/>
                        </a:rPr>
                        <a:t>occupational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200" b="1" dirty="0" err="1">
                          <a:solidFill>
                            <a:schemeClr val="tx1"/>
                          </a:solidFill>
                          <a:effectLst/>
                        </a:rPr>
                        <a:t>health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200" b="1" dirty="0" err="1">
                          <a:solidFill>
                            <a:schemeClr val="tx1"/>
                          </a:solidFill>
                          <a:effectLst/>
                        </a:rPr>
                        <a:t>and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200" b="1" dirty="0" err="1">
                          <a:solidFill>
                            <a:schemeClr val="tx1"/>
                          </a:solidFill>
                          <a:effectLst/>
                        </a:rPr>
                        <a:t>safety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200" b="1" dirty="0" err="1">
                          <a:solidFill>
                            <a:schemeClr val="tx1"/>
                          </a:solidFill>
                          <a:effectLst/>
                        </a:rPr>
                        <a:t>management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200" b="1" dirty="0" err="1">
                          <a:solidFill>
                            <a:schemeClr val="tx1"/>
                          </a:solidFill>
                          <a:effectLst/>
                        </a:rPr>
                        <a:t>system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</a:rPr>
                        <a:t>) - 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</a:rPr>
                        <a:t>система менеджмента ОЗБТ (OH&amp;S </a:t>
                      </a:r>
                      <a:r>
                        <a:rPr lang="ru-RU" sz="1200" b="1" dirty="0" err="1">
                          <a:solidFill>
                            <a:schemeClr val="tx1"/>
                          </a:solidFill>
                          <a:effectLst/>
                        </a:rPr>
                        <a:t>management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</a:rPr>
                        <a:t>       </a:t>
                      </a:r>
                      <a:r>
                        <a:rPr lang="ru-RU" sz="1200" b="1" dirty="0" err="1">
                          <a:solidFill>
                            <a:schemeClr val="tx1"/>
                          </a:solidFill>
                          <a:effectLst/>
                        </a:rPr>
                        <a:t>system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</a:rPr>
                        <a:t>) - система менеджмента или </a:t>
                      </a:r>
                      <a:r>
                        <a:rPr lang="ru-RU" sz="1200" b="1" u="sng" dirty="0">
                          <a:solidFill>
                            <a:schemeClr val="tx1"/>
                          </a:solidFill>
                          <a:effectLst/>
                        </a:rPr>
                        <a:t>часть системы менеджмента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</a:rPr>
                        <a:t>, применяемая для выполнения политики ОЗБТ  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131" marR="4513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49712166"/>
                  </a:ext>
                </a:extLst>
              </a:tr>
              <a:tr h="2488889">
                <a:tc>
                  <a:txBody>
                    <a:bodyPr/>
                    <a:lstStyle/>
                    <a:p>
                      <a:pPr indent="330200" algn="just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ru-RU" sz="1200" b="1" spc="250" dirty="0">
                          <a:solidFill>
                            <a:schemeClr val="tx1"/>
                          </a:solidFill>
                          <a:effectLst/>
                        </a:rPr>
                        <a:t>Примечания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</a:rPr>
                        <a:t>1. Система менеджмента — это совокупность           взаимосвязанных элементов, используемых для   разработки политики и постановки целей, а также  достижения этих целей.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131" marR="4513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</a:rPr>
                        <a:t>ПРИМЕЧАНИЕ 1 Система менеджмента – это набор взаимосвязанных элементов, используемых для   разработки политики и целей и достижения этих     целей. 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131" marR="4513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</a:rPr>
                        <a:t>Примечание 1 к определению: Ожидаемыми            результатами системы менеджмента ОЗБТ               является предотвращение травм и ущерба для         здоровья работников  и обеспечение безопасных и здоровых условий труда на рабочем(их) месте(ах). 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131" marR="4513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0966809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45861276"/>
      </p:ext>
    </p:extLst>
  </p:cSld>
  <p:clrMapOvr>
    <a:masterClrMapping/>
  </p:clrMapOvr>
  <p:transition spd="med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1">
            <a:extLst>
              <a:ext uri="{FF2B5EF4-FFF2-40B4-BE49-F238E27FC236}">
                <a16:creationId xmlns:a16="http://schemas.microsoft.com/office/drawing/2014/main" id="{F6BB0C23-9C43-49C8-8043-98B2240F4C41}"/>
              </a:ext>
            </a:extLst>
          </p:cNvPr>
          <p:cNvSpPr/>
          <p:nvPr/>
        </p:nvSpPr>
        <p:spPr>
          <a:xfrm>
            <a:off x="1589" y="4067009"/>
            <a:ext cx="11055645" cy="2790098"/>
          </a:xfrm>
          <a:custGeom>
            <a:avLst/>
            <a:gdLst>
              <a:gd name="connsiteX0" fmla="*/ 0 w 5667375"/>
              <a:gd name="connsiteY0" fmla="*/ 0 h 2771775"/>
              <a:gd name="connsiteX1" fmla="*/ 5667375 w 5667375"/>
              <a:gd name="connsiteY1" fmla="*/ 0 h 2771775"/>
              <a:gd name="connsiteX2" fmla="*/ 5667375 w 5667375"/>
              <a:gd name="connsiteY2" fmla="*/ 2771775 h 2771775"/>
              <a:gd name="connsiteX3" fmla="*/ 0 w 5667375"/>
              <a:gd name="connsiteY3" fmla="*/ 2771775 h 2771775"/>
              <a:gd name="connsiteX4" fmla="*/ 0 w 5667375"/>
              <a:gd name="connsiteY4" fmla="*/ 0 h 2771775"/>
              <a:gd name="connsiteX0" fmla="*/ 0 w 6819900"/>
              <a:gd name="connsiteY0" fmla="*/ 9525 h 2781300"/>
              <a:gd name="connsiteX1" fmla="*/ 6819900 w 6819900"/>
              <a:gd name="connsiteY1" fmla="*/ 0 h 2781300"/>
              <a:gd name="connsiteX2" fmla="*/ 5667375 w 6819900"/>
              <a:gd name="connsiteY2" fmla="*/ 2781300 h 2781300"/>
              <a:gd name="connsiteX3" fmla="*/ 0 w 6819900"/>
              <a:gd name="connsiteY3" fmla="*/ 2781300 h 2781300"/>
              <a:gd name="connsiteX4" fmla="*/ 0 w 6819900"/>
              <a:gd name="connsiteY4" fmla="*/ 9525 h 2781300"/>
              <a:gd name="connsiteX0" fmla="*/ 0 w 6858000"/>
              <a:gd name="connsiteY0" fmla="*/ 19050 h 2790825"/>
              <a:gd name="connsiteX1" fmla="*/ 6858000 w 6858000"/>
              <a:gd name="connsiteY1" fmla="*/ 0 h 2790825"/>
              <a:gd name="connsiteX2" fmla="*/ 5667375 w 6858000"/>
              <a:gd name="connsiteY2" fmla="*/ 2790825 h 2790825"/>
              <a:gd name="connsiteX3" fmla="*/ 0 w 6858000"/>
              <a:gd name="connsiteY3" fmla="*/ 2790825 h 2790825"/>
              <a:gd name="connsiteX4" fmla="*/ 0 w 6858000"/>
              <a:gd name="connsiteY4" fmla="*/ 19050 h 2790825"/>
              <a:gd name="connsiteX0" fmla="*/ 0 w 6858000"/>
              <a:gd name="connsiteY0" fmla="*/ 19050 h 2790825"/>
              <a:gd name="connsiteX1" fmla="*/ 6858000 w 6858000"/>
              <a:gd name="connsiteY1" fmla="*/ 0 h 2790825"/>
              <a:gd name="connsiteX2" fmla="*/ 6109431 w 6858000"/>
              <a:gd name="connsiteY2" fmla="*/ 2790825 h 2790825"/>
              <a:gd name="connsiteX3" fmla="*/ 0 w 6858000"/>
              <a:gd name="connsiteY3" fmla="*/ 2790825 h 2790825"/>
              <a:gd name="connsiteX4" fmla="*/ 0 w 6858000"/>
              <a:gd name="connsiteY4" fmla="*/ 19050 h 2790825"/>
              <a:gd name="connsiteX0" fmla="*/ 0 w 6858000"/>
              <a:gd name="connsiteY0" fmla="*/ 19050 h 2790825"/>
              <a:gd name="connsiteX1" fmla="*/ 6858000 w 6858000"/>
              <a:gd name="connsiteY1" fmla="*/ 0 h 2790825"/>
              <a:gd name="connsiteX2" fmla="*/ 6109431 w 6858000"/>
              <a:gd name="connsiteY2" fmla="*/ 2790825 h 2790825"/>
              <a:gd name="connsiteX3" fmla="*/ 0 w 6858000"/>
              <a:gd name="connsiteY3" fmla="*/ 2790825 h 2790825"/>
              <a:gd name="connsiteX4" fmla="*/ 0 w 6858000"/>
              <a:gd name="connsiteY4" fmla="*/ 19050 h 2790825"/>
              <a:gd name="connsiteX0" fmla="*/ 0 w 6858000"/>
              <a:gd name="connsiteY0" fmla="*/ 19050 h 2790825"/>
              <a:gd name="connsiteX1" fmla="*/ 6858000 w 6858000"/>
              <a:gd name="connsiteY1" fmla="*/ 0 h 2790825"/>
              <a:gd name="connsiteX2" fmla="*/ 6121104 w 6858000"/>
              <a:gd name="connsiteY2" fmla="*/ 2790825 h 2790825"/>
              <a:gd name="connsiteX3" fmla="*/ 0 w 6858000"/>
              <a:gd name="connsiteY3" fmla="*/ 2790825 h 2790825"/>
              <a:gd name="connsiteX4" fmla="*/ 0 w 6858000"/>
              <a:gd name="connsiteY4" fmla="*/ 19050 h 2790825"/>
              <a:gd name="connsiteX0" fmla="*/ 0 w 6776288"/>
              <a:gd name="connsiteY0" fmla="*/ 28575 h 2800350"/>
              <a:gd name="connsiteX1" fmla="*/ 6776288 w 6776288"/>
              <a:gd name="connsiteY1" fmla="*/ 0 h 2800350"/>
              <a:gd name="connsiteX2" fmla="*/ 6121104 w 6776288"/>
              <a:gd name="connsiteY2" fmla="*/ 2800350 h 2800350"/>
              <a:gd name="connsiteX3" fmla="*/ 0 w 6776288"/>
              <a:gd name="connsiteY3" fmla="*/ 2800350 h 2800350"/>
              <a:gd name="connsiteX4" fmla="*/ 0 w 6776288"/>
              <a:gd name="connsiteY4" fmla="*/ 28575 h 2800350"/>
              <a:gd name="connsiteX0" fmla="*/ 0 w 6776288"/>
              <a:gd name="connsiteY0" fmla="*/ 19050 h 2790825"/>
              <a:gd name="connsiteX1" fmla="*/ 6776288 w 6776288"/>
              <a:gd name="connsiteY1" fmla="*/ 0 h 2790825"/>
              <a:gd name="connsiteX2" fmla="*/ 6121104 w 6776288"/>
              <a:gd name="connsiteY2" fmla="*/ 2790825 h 2790825"/>
              <a:gd name="connsiteX3" fmla="*/ 0 w 6776288"/>
              <a:gd name="connsiteY3" fmla="*/ 2790825 h 2790825"/>
              <a:gd name="connsiteX4" fmla="*/ 0 w 6776288"/>
              <a:gd name="connsiteY4" fmla="*/ 19050 h 2790825"/>
              <a:gd name="connsiteX0" fmla="*/ 0 w 6776288"/>
              <a:gd name="connsiteY0" fmla="*/ 19050 h 2790825"/>
              <a:gd name="connsiteX1" fmla="*/ 6776288 w 6776288"/>
              <a:gd name="connsiteY1" fmla="*/ 0 h 2790825"/>
              <a:gd name="connsiteX2" fmla="*/ 6132777 w 6776288"/>
              <a:gd name="connsiteY2" fmla="*/ 2790825 h 2790825"/>
              <a:gd name="connsiteX3" fmla="*/ 0 w 6776288"/>
              <a:gd name="connsiteY3" fmla="*/ 2790825 h 2790825"/>
              <a:gd name="connsiteX4" fmla="*/ 0 w 6776288"/>
              <a:gd name="connsiteY4" fmla="*/ 19050 h 2790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76288" h="2790825">
                <a:moveTo>
                  <a:pt x="0" y="19050"/>
                </a:moveTo>
                <a:lnTo>
                  <a:pt x="6776288" y="0"/>
                </a:lnTo>
                <a:lnTo>
                  <a:pt x="6132777" y="2790825"/>
                </a:lnTo>
                <a:lnTo>
                  <a:pt x="0" y="2790825"/>
                </a:lnTo>
                <a:lnTo>
                  <a:pt x="0" y="1905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126"/>
            <a:endParaRPr lang="ko-KR" altLang="en-US" sz="1799">
              <a:solidFill>
                <a:prstClr val="white"/>
              </a:solidFill>
              <a:latin typeface="Arial"/>
              <a:ea typeface="Arial Unicode MS"/>
            </a:endParaRPr>
          </a:p>
        </p:txBody>
      </p:sp>
      <p:sp>
        <p:nvSpPr>
          <p:cNvPr id="11" name="직사각형 5">
            <a:extLst>
              <a:ext uri="{FF2B5EF4-FFF2-40B4-BE49-F238E27FC236}">
                <a16:creationId xmlns:a16="http://schemas.microsoft.com/office/drawing/2014/main" id="{10218D52-5D31-494A-B7E5-E82B35C64339}"/>
              </a:ext>
            </a:extLst>
          </p:cNvPr>
          <p:cNvSpPr/>
          <p:nvPr/>
        </p:nvSpPr>
        <p:spPr>
          <a:xfrm>
            <a:off x="726330" y="1427702"/>
            <a:ext cx="5642789" cy="15692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126"/>
            <a:r>
              <a:rPr lang="ru-RU" altLang="ko-KR" sz="4799" b="1" dirty="0">
                <a:latin typeface="Arial"/>
                <a:ea typeface="Arial Unicode MS"/>
              </a:rPr>
              <a:t>Зачем проводить оценку рисков?</a:t>
            </a:r>
            <a:endParaRPr lang="ko-KR" altLang="en-US" sz="4799" b="1" dirty="0">
              <a:latin typeface="Arial"/>
              <a:ea typeface="Arial Unicode MS"/>
            </a:endParaRPr>
          </a:p>
        </p:txBody>
      </p:sp>
      <p:pic>
        <p:nvPicPr>
          <p:cNvPr id="10" name="Рисунок 9" descr="kadrovyj_audit_foto.jpg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/>
          <a:srcRect l="26186" r="26186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7523530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1">
            <a:extLst>
              <a:ext uri="{FF2B5EF4-FFF2-40B4-BE49-F238E27FC236}">
                <a16:creationId xmlns:a16="http://schemas.microsoft.com/office/drawing/2014/main" id="{F6BB0C23-9C43-49C8-8043-98B2240F4C41}"/>
              </a:ext>
            </a:extLst>
          </p:cNvPr>
          <p:cNvSpPr/>
          <p:nvPr/>
        </p:nvSpPr>
        <p:spPr>
          <a:xfrm>
            <a:off x="1589" y="4067009"/>
            <a:ext cx="11055645" cy="2790098"/>
          </a:xfrm>
          <a:custGeom>
            <a:avLst/>
            <a:gdLst>
              <a:gd name="connsiteX0" fmla="*/ 0 w 5667375"/>
              <a:gd name="connsiteY0" fmla="*/ 0 h 2771775"/>
              <a:gd name="connsiteX1" fmla="*/ 5667375 w 5667375"/>
              <a:gd name="connsiteY1" fmla="*/ 0 h 2771775"/>
              <a:gd name="connsiteX2" fmla="*/ 5667375 w 5667375"/>
              <a:gd name="connsiteY2" fmla="*/ 2771775 h 2771775"/>
              <a:gd name="connsiteX3" fmla="*/ 0 w 5667375"/>
              <a:gd name="connsiteY3" fmla="*/ 2771775 h 2771775"/>
              <a:gd name="connsiteX4" fmla="*/ 0 w 5667375"/>
              <a:gd name="connsiteY4" fmla="*/ 0 h 2771775"/>
              <a:gd name="connsiteX0" fmla="*/ 0 w 6819900"/>
              <a:gd name="connsiteY0" fmla="*/ 9525 h 2781300"/>
              <a:gd name="connsiteX1" fmla="*/ 6819900 w 6819900"/>
              <a:gd name="connsiteY1" fmla="*/ 0 h 2781300"/>
              <a:gd name="connsiteX2" fmla="*/ 5667375 w 6819900"/>
              <a:gd name="connsiteY2" fmla="*/ 2781300 h 2781300"/>
              <a:gd name="connsiteX3" fmla="*/ 0 w 6819900"/>
              <a:gd name="connsiteY3" fmla="*/ 2781300 h 2781300"/>
              <a:gd name="connsiteX4" fmla="*/ 0 w 6819900"/>
              <a:gd name="connsiteY4" fmla="*/ 9525 h 2781300"/>
              <a:gd name="connsiteX0" fmla="*/ 0 w 6858000"/>
              <a:gd name="connsiteY0" fmla="*/ 19050 h 2790825"/>
              <a:gd name="connsiteX1" fmla="*/ 6858000 w 6858000"/>
              <a:gd name="connsiteY1" fmla="*/ 0 h 2790825"/>
              <a:gd name="connsiteX2" fmla="*/ 5667375 w 6858000"/>
              <a:gd name="connsiteY2" fmla="*/ 2790825 h 2790825"/>
              <a:gd name="connsiteX3" fmla="*/ 0 w 6858000"/>
              <a:gd name="connsiteY3" fmla="*/ 2790825 h 2790825"/>
              <a:gd name="connsiteX4" fmla="*/ 0 w 6858000"/>
              <a:gd name="connsiteY4" fmla="*/ 19050 h 2790825"/>
              <a:gd name="connsiteX0" fmla="*/ 0 w 6858000"/>
              <a:gd name="connsiteY0" fmla="*/ 19050 h 2790825"/>
              <a:gd name="connsiteX1" fmla="*/ 6858000 w 6858000"/>
              <a:gd name="connsiteY1" fmla="*/ 0 h 2790825"/>
              <a:gd name="connsiteX2" fmla="*/ 6109431 w 6858000"/>
              <a:gd name="connsiteY2" fmla="*/ 2790825 h 2790825"/>
              <a:gd name="connsiteX3" fmla="*/ 0 w 6858000"/>
              <a:gd name="connsiteY3" fmla="*/ 2790825 h 2790825"/>
              <a:gd name="connsiteX4" fmla="*/ 0 w 6858000"/>
              <a:gd name="connsiteY4" fmla="*/ 19050 h 2790825"/>
              <a:gd name="connsiteX0" fmla="*/ 0 w 6858000"/>
              <a:gd name="connsiteY0" fmla="*/ 19050 h 2790825"/>
              <a:gd name="connsiteX1" fmla="*/ 6858000 w 6858000"/>
              <a:gd name="connsiteY1" fmla="*/ 0 h 2790825"/>
              <a:gd name="connsiteX2" fmla="*/ 6109431 w 6858000"/>
              <a:gd name="connsiteY2" fmla="*/ 2790825 h 2790825"/>
              <a:gd name="connsiteX3" fmla="*/ 0 w 6858000"/>
              <a:gd name="connsiteY3" fmla="*/ 2790825 h 2790825"/>
              <a:gd name="connsiteX4" fmla="*/ 0 w 6858000"/>
              <a:gd name="connsiteY4" fmla="*/ 19050 h 2790825"/>
              <a:gd name="connsiteX0" fmla="*/ 0 w 6858000"/>
              <a:gd name="connsiteY0" fmla="*/ 19050 h 2790825"/>
              <a:gd name="connsiteX1" fmla="*/ 6858000 w 6858000"/>
              <a:gd name="connsiteY1" fmla="*/ 0 h 2790825"/>
              <a:gd name="connsiteX2" fmla="*/ 6121104 w 6858000"/>
              <a:gd name="connsiteY2" fmla="*/ 2790825 h 2790825"/>
              <a:gd name="connsiteX3" fmla="*/ 0 w 6858000"/>
              <a:gd name="connsiteY3" fmla="*/ 2790825 h 2790825"/>
              <a:gd name="connsiteX4" fmla="*/ 0 w 6858000"/>
              <a:gd name="connsiteY4" fmla="*/ 19050 h 2790825"/>
              <a:gd name="connsiteX0" fmla="*/ 0 w 6776288"/>
              <a:gd name="connsiteY0" fmla="*/ 28575 h 2800350"/>
              <a:gd name="connsiteX1" fmla="*/ 6776288 w 6776288"/>
              <a:gd name="connsiteY1" fmla="*/ 0 h 2800350"/>
              <a:gd name="connsiteX2" fmla="*/ 6121104 w 6776288"/>
              <a:gd name="connsiteY2" fmla="*/ 2800350 h 2800350"/>
              <a:gd name="connsiteX3" fmla="*/ 0 w 6776288"/>
              <a:gd name="connsiteY3" fmla="*/ 2800350 h 2800350"/>
              <a:gd name="connsiteX4" fmla="*/ 0 w 6776288"/>
              <a:gd name="connsiteY4" fmla="*/ 28575 h 2800350"/>
              <a:gd name="connsiteX0" fmla="*/ 0 w 6776288"/>
              <a:gd name="connsiteY0" fmla="*/ 19050 h 2790825"/>
              <a:gd name="connsiteX1" fmla="*/ 6776288 w 6776288"/>
              <a:gd name="connsiteY1" fmla="*/ 0 h 2790825"/>
              <a:gd name="connsiteX2" fmla="*/ 6121104 w 6776288"/>
              <a:gd name="connsiteY2" fmla="*/ 2790825 h 2790825"/>
              <a:gd name="connsiteX3" fmla="*/ 0 w 6776288"/>
              <a:gd name="connsiteY3" fmla="*/ 2790825 h 2790825"/>
              <a:gd name="connsiteX4" fmla="*/ 0 w 6776288"/>
              <a:gd name="connsiteY4" fmla="*/ 19050 h 2790825"/>
              <a:gd name="connsiteX0" fmla="*/ 0 w 6776288"/>
              <a:gd name="connsiteY0" fmla="*/ 19050 h 2790825"/>
              <a:gd name="connsiteX1" fmla="*/ 6776288 w 6776288"/>
              <a:gd name="connsiteY1" fmla="*/ 0 h 2790825"/>
              <a:gd name="connsiteX2" fmla="*/ 6132777 w 6776288"/>
              <a:gd name="connsiteY2" fmla="*/ 2790825 h 2790825"/>
              <a:gd name="connsiteX3" fmla="*/ 0 w 6776288"/>
              <a:gd name="connsiteY3" fmla="*/ 2790825 h 2790825"/>
              <a:gd name="connsiteX4" fmla="*/ 0 w 6776288"/>
              <a:gd name="connsiteY4" fmla="*/ 19050 h 2790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76288" h="2790825">
                <a:moveTo>
                  <a:pt x="0" y="19050"/>
                </a:moveTo>
                <a:lnTo>
                  <a:pt x="6776288" y="0"/>
                </a:lnTo>
                <a:lnTo>
                  <a:pt x="6132777" y="2790825"/>
                </a:lnTo>
                <a:lnTo>
                  <a:pt x="0" y="2790825"/>
                </a:lnTo>
                <a:lnTo>
                  <a:pt x="0" y="1905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126"/>
            <a:endParaRPr lang="ko-KR" altLang="en-US" sz="1799">
              <a:solidFill>
                <a:prstClr val="white"/>
              </a:solidFill>
              <a:latin typeface="Arial"/>
              <a:ea typeface="Arial Unicode MS"/>
            </a:endParaRPr>
          </a:p>
        </p:txBody>
      </p:sp>
      <p:sp>
        <p:nvSpPr>
          <p:cNvPr id="11" name="직사각형 5">
            <a:extLst>
              <a:ext uri="{FF2B5EF4-FFF2-40B4-BE49-F238E27FC236}">
                <a16:creationId xmlns:a16="http://schemas.microsoft.com/office/drawing/2014/main" id="{10218D52-5D31-494A-B7E5-E82B35C64339}"/>
              </a:ext>
            </a:extLst>
          </p:cNvPr>
          <p:cNvSpPr/>
          <p:nvPr/>
        </p:nvSpPr>
        <p:spPr>
          <a:xfrm>
            <a:off x="453212" y="692697"/>
            <a:ext cx="643487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218804">
              <a:defRPr/>
            </a:pPr>
            <a:r>
              <a:rPr lang="ru-RU" sz="4000" b="1" dirty="0">
                <a:solidFill>
                  <a:srgbClr val="C00000"/>
                </a:solidFill>
              </a:rPr>
              <a:t>Влияние условий труда на его производительность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7154DB0A-18B7-42E5-95D4-FCA144BEAC01}"/>
              </a:ext>
            </a:extLst>
          </p:cNvPr>
          <p:cNvSpPr/>
          <p:nvPr/>
        </p:nvSpPr>
        <p:spPr>
          <a:xfrm>
            <a:off x="1536057" y="3002779"/>
            <a:ext cx="3339119" cy="5168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218804" latinLnBrk="1">
              <a:lnSpc>
                <a:spcPct val="175000"/>
              </a:lnSpc>
              <a:defRPr/>
            </a:pPr>
            <a:r>
              <a:rPr lang="ru-RU" b="1" dirty="0">
                <a:solidFill>
                  <a:srgbClr val="C00000"/>
                </a:solidFill>
              </a:rPr>
              <a:t>(по данным НИИ труда, 1977 г.)</a:t>
            </a:r>
          </a:p>
        </p:txBody>
      </p:sp>
      <p:pic>
        <p:nvPicPr>
          <p:cNvPr id="6" name="Рисунок 5" descr="Изображение выглядит как текст, книга&#10;&#10;Автоматически созданное описание">
            <a:extLst>
              <a:ext uri="{FF2B5EF4-FFF2-40B4-BE49-F238E27FC236}">
                <a16:creationId xmlns:a16="http://schemas.microsoft.com/office/drawing/2014/main" id="{23F1C353-6244-4758-817E-406AA0537F9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l="2373" r="237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21002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iamond 4">
            <a:extLst>
              <a:ext uri="{FF2B5EF4-FFF2-40B4-BE49-F238E27FC236}">
                <a16:creationId xmlns:a16="http://schemas.microsoft.com/office/drawing/2014/main" id="{10638429-85AF-4365-8CC3-AA9C7A320152}"/>
              </a:ext>
            </a:extLst>
          </p:cNvPr>
          <p:cNvSpPr/>
          <p:nvPr/>
        </p:nvSpPr>
        <p:spPr>
          <a:xfrm>
            <a:off x="1253019" y="1972839"/>
            <a:ext cx="1625339" cy="1521136"/>
          </a:xfrm>
          <a:prstGeom prst="diamond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219170" latinLnBrk="1"/>
            <a:endParaRPr lang="ko-KR" altLang="en-US">
              <a:solidFill>
                <a:prstClr val="white"/>
              </a:solidFill>
              <a:latin typeface="Arial"/>
              <a:ea typeface="Arial Unicode MS"/>
            </a:endParaRPr>
          </a:p>
        </p:txBody>
      </p:sp>
      <p:sp>
        <p:nvSpPr>
          <p:cNvPr id="4" name="Diamond 5">
            <a:extLst>
              <a:ext uri="{FF2B5EF4-FFF2-40B4-BE49-F238E27FC236}">
                <a16:creationId xmlns:a16="http://schemas.microsoft.com/office/drawing/2014/main" id="{FD1EA847-18E6-46FA-BBDF-A83092D7B2AC}"/>
              </a:ext>
            </a:extLst>
          </p:cNvPr>
          <p:cNvSpPr/>
          <p:nvPr/>
        </p:nvSpPr>
        <p:spPr>
          <a:xfrm>
            <a:off x="4965873" y="2048341"/>
            <a:ext cx="1580051" cy="1445636"/>
          </a:xfrm>
          <a:prstGeom prst="diamond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219170" latinLnBrk="1"/>
            <a:endParaRPr lang="ko-KR" altLang="en-US">
              <a:solidFill>
                <a:prstClr val="white"/>
              </a:solidFill>
              <a:latin typeface="Arial"/>
              <a:ea typeface="Arial Unicode MS"/>
            </a:endParaRPr>
          </a:p>
        </p:txBody>
      </p:sp>
      <p:sp>
        <p:nvSpPr>
          <p:cNvPr id="5" name="Diamond 7">
            <a:extLst>
              <a:ext uri="{FF2B5EF4-FFF2-40B4-BE49-F238E27FC236}">
                <a16:creationId xmlns:a16="http://schemas.microsoft.com/office/drawing/2014/main" id="{110BEAA3-448D-44DB-A1F4-86BB9B6328B6}"/>
              </a:ext>
            </a:extLst>
          </p:cNvPr>
          <p:cNvSpPr/>
          <p:nvPr/>
        </p:nvSpPr>
        <p:spPr>
          <a:xfrm>
            <a:off x="9245837" y="2048341"/>
            <a:ext cx="1466905" cy="1445635"/>
          </a:xfrm>
          <a:prstGeom prst="diamond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219170" latinLnBrk="1"/>
            <a:endParaRPr lang="ko-KR" altLang="en-US">
              <a:solidFill>
                <a:prstClr val="white"/>
              </a:solidFill>
              <a:latin typeface="Arial"/>
              <a:ea typeface="Arial Unicode M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7A1F6DC-AA4F-4B35-A62C-DE06F1F4808B}"/>
              </a:ext>
            </a:extLst>
          </p:cNvPr>
          <p:cNvSpPr txBox="1"/>
          <p:nvPr/>
        </p:nvSpPr>
        <p:spPr>
          <a:xfrm>
            <a:off x="870256" y="3535275"/>
            <a:ext cx="2692867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1219170" latinLnBrk="1"/>
            <a:r>
              <a:rPr lang="ru-RU" altLang="ko-KR" sz="2400" b="1" dirty="0">
                <a:solidFill>
                  <a:prstClr val="black"/>
                </a:solidFill>
                <a:latin typeface="Arial"/>
                <a:ea typeface="Arial Unicode MS"/>
                <a:cs typeface="Arial" pitchFamily="34" charset="0"/>
              </a:rPr>
              <a:t>Световая среда</a:t>
            </a:r>
            <a:endParaRPr lang="ko-KR" altLang="en-US" sz="2400" b="1" dirty="0">
              <a:solidFill>
                <a:prstClr val="black"/>
              </a:solidFill>
              <a:latin typeface="Arial"/>
              <a:ea typeface="Arial Unicode MS"/>
              <a:cs typeface="Arial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1986E09-EA7A-48E4-9BF4-8352382AF369}"/>
              </a:ext>
            </a:extLst>
          </p:cNvPr>
          <p:cNvSpPr txBox="1"/>
          <p:nvPr/>
        </p:nvSpPr>
        <p:spPr>
          <a:xfrm>
            <a:off x="347804" y="4198141"/>
            <a:ext cx="3794307" cy="186512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1219140" latinLnBrk="1">
              <a:spcBef>
                <a:spcPct val="20000"/>
              </a:spcBef>
              <a:defRPr/>
            </a:pPr>
            <a:r>
              <a:rPr lang="ru-RU" dirty="0">
                <a:solidFill>
                  <a:prstClr val="black"/>
                </a:solidFill>
                <a:latin typeface="Arial"/>
                <a:ea typeface="Arial Unicode MS"/>
              </a:rPr>
              <a:t>Применение люминесцентного </a:t>
            </a:r>
          </a:p>
          <a:p>
            <a:pPr algn="ctr" defTabSz="1219140" latinLnBrk="1">
              <a:spcBef>
                <a:spcPct val="20000"/>
              </a:spcBef>
              <a:defRPr/>
            </a:pPr>
            <a:r>
              <a:rPr lang="ru-RU" dirty="0">
                <a:solidFill>
                  <a:prstClr val="black"/>
                </a:solidFill>
                <a:latin typeface="Arial"/>
                <a:ea typeface="Arial Unicode MS"/>
              </a:rPr>
              <a:t>освещения:</a:t>
            </a:r>
          </a:p>
          <a:p>
            <a:pPr algn="just" defTabSz="1219140" latinLnBrk="1">
              <a:buFont typeface="Arial" pitchFamily="34" charset="0"/>
              <a:buChar char="•"/>
              <a:defRPr/>
            </a:pPr>
            <a:r>
              <a:rPr lang="ru-RU" b="1" dirty="0">
                <a:solidFill>
                  <a:prstClr val="black"/>
                </a:solidFill>
                <a:latin typeface="Arial"/>
                <a:ea typeface="Arial Unicode MS"/>
              </a:rPr>
              <a:t>повысило</a:t>
            </a:r>
            <a:r>
              <a:rPr lang="ru-RU" dirty="0">
                <a:solidFill>
                  <a:prstClr val="black"/>
                </a:solidFill>
                <a:latin typeface="Arial"/>
                <a:ea typeface="Arial Unicode MS"/>
              </a:rPr>
              <a:t> производительность труда на 10%</a:t>
            </a:r>
          </a:p>
          <a:p>
            <a:pPr algn="just" defTabSz="1219140" latinLnBrk="1">
              <a:buFont typeface="Arial" pitchFamily="34" charset="0"/>
              <a:buChar char="•"/>
              <a:defRPr/>
            </a:pPr>
            <a:r>
              <a:rPr lang="ru-RU" b="1" dirty="0">
                <a:solidFill>
                  <a:prstClr val="black"/>
                </a:solidFill>
                <a:latin typeface="Arial"/>
                <a:ea typeface="Arial Unicode MS"/>
              </a:rPr>
              <a:t>снизило брак </a:t>
            </a:r>
            <a:r>
              <a:rPr lang="ru-RU" dirty="0">
                <a:solidFill>
                  <a:prstClr val="black"/>
                </a:solidFill>
                <a:latin typeface="Arial"/>
                <a:ea typeface="Arial Unicode MS"/>
              </a:rPr>
              <a:t>на 20-25%</a:t>
            </a:r>
            <a:r>
              <a:rPr lang="en-US" altLang="ko-KR" dirty="0">
                <a:solidFill>
                  <a:prstClr val="black"/>
                </a:solidFill>
                <a:latin typeface="Arial"/>
                <a:ea typeface="Arial Unicode MS"/>
                <a:cs typeface="Arial" pitchFamily="34" charset="0"/>
              </a:rPr>
              <a:t>.      </a:t>
            </a:r>
            <a:endParaRPr lang="ko-KR" altLang="en-US" dirty="0">
              <a:solidFill>
                <a:prstClr val="black"/>
              </a:solidFill>
              <a:latin typeface="Arial"/>
              <a:ea typeface="Arial Unicode MS"/>
              <a:cs typeface="Arial" pitchFamily="34" charset="0"/>
            </a:endParaRPr>
          </a:p>
          <a:p>
            <a:pPr algn="ctr" defTabSz="1219140" latinLnBrk="1">
              <a:spcBef>
                <a:spcPct val="20000"/>
              </a:spcBef>
              <a:defRPr/>
            </a:pPr>
            <a:endParaRPr lang="ko-KR" altLang="en-US" b="1" dirty="0">
              <a:solidFill>
                <a:prstClr val="black"/>
              </a:solidFill>
              <a:latin typeface="Arial"/>
              <a:ea typeface="Arial Unicode MS"/>
              <a:cs typeface="Arial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C4CD078-2743-44BF-BDB6-BB8C0651DA66}"/>
              </a:ext>
            </a:extLst>
          </p:cNvPr>
          <p:cNvSpPr txBox="1"/>
          <p:nvPr/>
        </p:nvSpPr>
        <p:spPr>
          <a:xfrm>
            <a:off x="4478636" y="4222902"/>
            <a:ext cx="3794307" cy="120032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1219140" latinLnBrk="1">
              <a:defRPr/>
            </a:pPr>
            <a:r>
              <a:rPr lang="ru-RU" dirty="0">
                <a:solidFill>
                  <a:prstClr val="black"/>
                </a:solidFill>
                <a:latin typeface="Arial"/>
                <a:ea typeface="Arial Unicode MS"/>
              </a:rPr>
              <a:t>При </a:t>
            </a:r>
            <a:r>
              <a:rPr lang="ru-RU" sz="1600" dirty="0">
                <a:solidFill>
                  <a:prstClr val="black"/>
                </a:solidFill>
                <a:latin typeface="Arial"/>
                <a:ea typeface="Arial Unicode MS"/>
              </a:rPr>
              <a:t>температуре</a:t>
            </a:r>
            <a:r>
              <a:rPr lang="ru-RU" dirty="0">
                <a:solidFill>
                  <a:prstClr val="black"/>
                </a:solidFill>
                <a:latin typeface="Arial"/>
                <a:ea typeface="Arial Unicode MS"/>
              </a:rPr>
              <a:t> воздуха 26-30⁰ </a:t>
            </a:r>
          </a:p>
          <a:p>
            <a:pPr algn="ctr" defTabSz="1219140" latinLnBrk="1">
              <a:defRPr/>
            </a:pPr>
            <a:r>
              <a:rPr lang="ru-RU" dirty="0">
                <a:solidFill>
                  <a:prstClr val="black"/>
                </a:solidFill>
                <a:latin typeface="Arial"/>
                <a:ea typeface="Arial Unicode MS"/>
              </a:rPr>
              <a:t>работоспособность составляет </a:t>
            </a:r>
          </a:p>
          <a:p>
            <a:pPr algn="ctr" defTabSz="1219140" latinLnBrk="1">
              <a:defRPr/>
            </a:pPr>
            <a:r>
              <a:rPr lang="ru-RU" b="1" dirty="0">
                <a:solidFill>
                  <a:prstClr val="black"/>
                </a:solidFill>
                <a:latin typeface="Arial"/>
                <a:ea typeface="Arial Unicode MS"/>
              </a:rPr>
              <a:t>50-20% от нормальной </a:t>
            </a:r>
            <a:r>
              <a:rPr lang="ru-RU" dirty="0">
                <a:solidFill>
                  <a:prstClr val="black"/>
                </a:solidFill>
                <a:latin typeface="Arial"/>
                <a:ea typeface="Arial Unicode MS"/>
              </a:rPr>
              <a:t>при </a:t>
            </a:r>
          </a:p>
          <a:p>
            <a:pPr algn="ctr" defTabSz="1219140" latinLnBrk="1">
              <a:defRPr/>
            </a:pPr>
            <a:r>
              <a:rPr lang="ru-RU" dirty="0">
                <a:solidFill>
                  <a:prstClr val="black"/>
                </a:solidFill>
                <a:latin typeface="Arial"/>
                <a:ea typeface="Arial Unicode MS"/>
              </a:rPr>
              <a:t>температуре в 18⁰</a:t>
            </a:r>
          </a:p>
        </p:txBody>
      </p:sp>
      <p:sp>
        <p:nvSpPr>
          <p:cNvPr id="9" name="Shape 218">
            <a:extLst>
              <a:ext uri="{FF2B5EF4-FFF2-40B4-BE49-F238E27FC236}">
                <a16:creationId xmlns:a16="http://schemas.microsoft.com/office/drawing/2014/main" id="{01EA2484-1312-43B4-B416-8D42FCDBBC4F}"/>
              </a:ext>
            </a:extLst>
          </p:cNvPr>
          <p:cNvSpPr/>
          <p:nvPr/>
        </p:nvSpPr>
        <p:spPr>
          <a:xfrm>
            <a:off x="1751740" y="2211205"/>
            <a:ext cx="654597" cy="1013071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20000" y="35342"/>
                </a:moveTo>
                <a:cubicBezTo>
                  <a:pt x="120000" y="42739"/>
                  <a:pt x="116288" y="50136"/>
                  <a:pt x="107628" y="55890"/>
                </a:cubicBezTo>
                <a:cubicBezTo>
                  <a:pt x="105154" y="58356"/>
                  <a:pt x="101443" y="60821"/>
                  <a:pt x="98969" y="62465"/>
                </a:cubicBezTo>
                <a:cubicBezTo>
                  <a:pt x="97731" y="64931"/>
                  <a:pt x="95257" y="67397"/>
                  <a:pt x="92783" y="69863"/>
                </a:cubicBezTo>
                <a:cubicBezTo>
                  <a:pt x="90309" y="73150"/>
                  <a:pt x="89072" y="75616"/>
                  <a:pt x="89072" y="78082"/>
                </a:cubicBezTo>
                <a:cubicBezTo>
                  <a:pt x="92783" y="79726"/>
                  <a:pt x="94020" y="82191"/>
                  <a:pt x="94020" y="84657"/>
                </a:cubicBezTo>
                <a:cubicBezTo>
                  <a:pt x="94020" y="87123"/>
                  <a:pt x="92783" y="88767"/>
                  <a:pt x="91546" y="89589"/>
                </a:cubicBezTo>
                <a:cubicBezTo>
                  <a:pt x="92783" y="91232"/>
                  <a:pt x="94020" y="92876"/>
                  <a:pt x="94020" y="94520"/>
                </a:cubicBezTo>
                <a:cubicBezTo>
                  <a:pt x="94020" y="97808"/>
                  <a:pt x="92783" y="99452"/>
                  <a:pt x="89072" y="101095"/>
                </a:cubicBezTo>
                <a:cubicBezTo>
                  <a:pt x="90309" y="101917"/>
                  <a:pt x="90309" y="103561"/>
                  <a:pt x="90309" y="104383"/>
                </a:cubicBezTo>
                <a:cubicBezTo>
                  <a:pt x="90309" y="106849"/>
                  <a:pt x="89072" y="109315"/>
                  <a:pt x="86597" y="110136"/>
                </a:cubicBezTo>
                <a:cubicBezTo>
                  <a:pt x="84123" y="111780"/>
                  <a:pt x="81649" y="111780"/>
                  <a:pt x="77938" y="111780"/>
                </a:cubicBezTo>
                <a:cubicBezTo>
                  <a:pt x="75463" y="114246"/>
                  <a:pt x="74226" y="115890"/>
                  <a:pt x="70515" y="117534"/>
                </a:cubicBezTo>
                <a:cubicBezTo>
                  <a:pt x="68041" y="119178"/>
                  <a:pt x="64329" y="119999"/>
                  <a:pt x="60618" y="119999"/>
                </a:cubicBezTo>
                <a:cubicBezTo>
                  <a:pt x="56907" y="119999"/>
                  <a:pt x="53195" y="119178"/>
                  <a:pt x="50721" y="117534"/>
                </a:cubicBezTo>
                <a:cubicBezTo>
                  <a:pt x="47010" y="115890"/>
                  <a:pt x="44536" y="114246"/>
                  <a:pt x="43298" y="111780"/>
                </a:cubicBezTo>
                <a:cubicBezTo>
                  <a:pt x="39587" y="111780"/>
                  <a:pt x="37113" y="111780"/>
                  <a:pt x="34639" y="110136"/>
                </a:cubicBezTo>
                <a:cubicBezTo>
                  <a:pt x="32164" y="109315"/>
                  <a:pt x="30927" y="106849"/>
                  <a:pt x="30927" y="104383"/>
                </a:cubicBezTo>
                <a:cubicBezTo>
                  <a:pt x="30927" y="103561"/>
                  <a:pt x="30927" y="101917"/>
                  <a:pt x="32164" y="101095"/>
                </a:cubicBezTo>
                <a:cubicBezTo>
                  <a:pt x="28453" y="99452"/>
                  <a:pt x="27216" y="97808"/>
                  <a:pt x="27216" y="94520"/>
                </a:cubicBezTo>
                <a:cubicBezTo>
                  <a:pt x="27216" y="92876"/>
                  <a:pt x="27216" y="91232"/>
                  <a:pt x="29690" y="89589"/>
                </a:cubicBezTo>
                <a:cubicBezTo>
                  <a:pt x="27216" y="88767"/>
                  <a:pt x="27216" y="87123"/>
                  <a:pt x="27216" y="84657"/>
                </a:cubicBezTo>
                <a:cubicBezTo>
                  <a:pt x="27216" y="82191"/>
                  <a:pt x="28453" y="79726"/>
                  <a:pt x="32164" y="78082"/>
                </a:cubicBezTo>
                <a:cubicBezTo>
                  <a:pt x="32164" y="75616"/>
                  <a:pt x="30927" y="73150"/>
                  <a:pt x="28453" y="69863"/>
                </a:cubicBezTo>
                <a:cubicBezTo>
                  <a:pt x="25979" y="67397"/>
                  <a:pt x="23505" y="64931"/>
                  <a:pt x="21030" y="62465"/>
                </a:cubicBezTo>
                <a:cubicBezTo>
                  <a:pt x="18556" y="60821"/>
                  <a:pt x="16082" y="58356"/>
                  <a:pt x="12371" y="55890"/>
                </a:cubicBezTo>
                <a:cubicBezTo>
                  <a:pt x="4948" y="50136"/>
                  <a:pt x="0" y="42739"/>
                  <a:pt x="0" y="35342"/>
                </a:cubicBezTo>
                <a:cubicBezTo>
                  <a:pt x="0" y="29589"/>
                  <a:pt x="2474" y="25479"/>
                  <a:pt x="6185" y="20547"/>
                </a:cubicBezTo>
                <a:cubicBezTo>
                  <a:pt x="8659" y="16438"/>
                  <a:pt x="13608" y="12328"/>
                  <a:pt x="19793" y="9863"/>
                </a:cubicBezTo>
                <a:cubicBezTo>
                  <a:pt x="24742" y="6575"/>
                  <a:pt x="30927" y="4109"/>
                  <a:pt x="38350" y="2465"/>
                </a:cubicBezTo>
                <a:cubicBezTo>
                  <a:pt x="45773" y="821"/>
                  <a:pt x="53195" y="0"/>
                  <a:pt x="60618" y="0"/>
                </a:cubicBezTo>
                <a:cubicBezTo>
                  <a:pt x="68041" y="0"/>
                  <a:pt x="75463" y="821"/>
                  <a:pt x="81649" y="2465"/>
                </a:cubicBezTo>
                <a:cubicBezTo>
                  <a:pt x="89072" y="4109"/>
                  <a:pt x="95257" y="6575"/>
                  <a:pt x="101443" y="9863"/>
                </a:cubicBezTo>
                <a:cubicBezTo>
                  <a:pt x="107628" y="12328"/>
                  <a:pt x="111340" y="16438"/>
                  <a:pt x="115051" y="20547"/>
                </a:cubicBezTo>
                <a:cubicBezTo>
                  <a:pt x="118762" y="25479"/>
                  <a:pt x="120000" y="29589"/>
                  <a:pt x="120000" y="35342"/>
                </a:cubicBezTo>
                <a:close/>
                <a:moveTo>
                  <a:pt x="105154" y="35342"/>
                </a:moveTo>
                <a:cubicBezTo>
                  <a:pt x="105154" y="31232"/>
                  <a:pt x="103917" y="27945"/>
                  <a:pt x="101443" y="24657"/>
                </a:cubicBezTo>
                <a:cubicBezTo>
                  <a:pt x="98969" y="21369"/>
                  <a:pt x="95257" y="18904"/>
                  <a:pt x="90309" y="16438"/>
                </a:cubicBezTo>
                <a:cubicBezTo>
                  <a:pt x="86597" y="14794"/>
                  <a:pt x="81649" y="13150"/>
                  <a:pt x="76701" y="12328"/>
                </a:cubicBezTo>
                <a:cubicBezTo>
                  <a:pt x="70515" y="10684"/>
                  <a:pt x="65567" y="9863"/>
                  <a:pt x="60618" y="9863"/>
                </a:cubicBezTo>
                <a:cubicBezTo>
                  <a:pt x="54432" y="9863"/>
                  <a:pt x="49484" y="10684"/>
                  <a:pt x="44536" y="12328"/>
                </a:cubicBezTo>
                <a:cubicBezTo>
                  <a:pt x="39587" y="13150"/>
                  <a:pt x="34639" y="14794"/>
                  <a:pt x="29690" y="16438"/>
                </a:cubicBezTo>
                <a:cubicBezTo>
                  <a:pt x="25979" y="18904"/>
                  <a:pt x="22268" y="21369"/>
                  <a:pt x="19793" y="24657"/>
                </a:cubicBezTo>
                <a:cubicBezTo>
                  <a:pt x="17319" y="27945"/>
                  <a:pt x="16082" y="31232"/>
                  <a:pt x="16082" y="35342"/>
                </a:cubicBezTo>
                <a:cubicBezTo>
                  <a:pt x="16082" y="40273"/>
                  <a:pt x="18556" y="45205"/>
                  <a:pt x="23505" y="49315"/>
                </a:cubicBezTo>
                <a:cubicBezTo>
                  <a:pt x="24742" y="49315"/>
                  <a:pt x="25979" y="50136"/>
                  <a:pt x="27216" y="51780"/>
                </a:cubicBezTo>
                <a:cubicBezTo>
                  <a:pt x="28453" y="52602"/>
                  <a:pt x="29690" y="53424"/>
                  <a:pt x="30927" y="54246"/>
                </a:cubicBezTo>
                <a:cubicBezTo>
                  <a:pt x="40824" y="62465"/>
                  <a:pt x="45773" y="69863"/>
                  <a:pt x="47010" y="77260"/>
                </a:cubicBezTo>
                <a:cubicBezTo>
                  <a:pt x="74226" y="77260"/>
                  <a:pt x="74226" y="77260"/>
                  <a:pt x="74226" y="77260"/>
                </a:cubicBezTo>
                <a:cubicBezTo>
                  <a:pt x="74226" y="69863"/>
                  <a:pt x="80412" y="62465"/>
                  <a:pt x="90309" y="54246"/>
                </a:cubicBezTo>
                <a:cubicBezTo>
                  <a:pt x="91546" y="53424"/>
                  <a:pt x="92783" y="52602"/>
                  <a:pt x="94020" y="51780"/>
                </a:cubicBezTo>
                <a:cubicBezTo>
                  <a:pt x="95257" y="50136"/>
                  <a:pt x="96494" y="49315"/>
                  <a:pt x="97731" y="49315"/>
                </a:cubicBezTo>
                <a:cubicBezTo>
                  <a:pt x="102680" y="45205"/>
                  <a:pt x="105154" y="40273"/>
                  <a:pt x="105154" y="35342"/>
                </a:cubicBezTo>
                <a:close/>
                <a:moveTo>
                  <a:pt x="86597" y="35342"/>
                </a:moveTo>
                <a:cubicBezTo>
                  <a:pt x="86597" y="35342"/>
                  <a:pt x="86597" y="36164"/>
                  <a:pt x="85360" y="36986"/>
                </a:cubicBezTo>
                <a:cubicBezTo>
                  <a:pt x="84123" y="36986"/>
                  <a:pt x="84123" y="37808"/>
                  <a:pt x="82886" y="37808"/>
                </a:cubicBezTo>
                <a:cubicBezTo>
                  <a:pt x="81649" y="37808"/>
                  <a:pt x="80412" y="36986"/>
                  <a:pt x="80412" y="36986"/>
                </a:cubicBezTo>
                <a:cubicBezTo>
                  <a:pt x="79175" y="36164"/>
                  <a:pt x="79175" y="35342"/>
                  <a:pt x="79175" y="35342"/>
                </a:cubicBezTo>
                <a:cubicBezTo>
                  <a:pt x="79175" y="32876"/>
                  <a:pt x="76701" y="31232"/>
                  <a:pt x="72989" y="29589"/>
                </a:cubicBezTo>
                <a:cubicBezTo>
                  <a:pt x="68041" y="27945"/>
                  <a:pt x="64329" y="27945"/>
                  <a:pt x="60618" y="27945"/>
                </a:cubicBezTo>
                <a:cubicBezTo>
                  <a:pt x="59381" y="27945"/>
                  <a:pt x="58144" y="27123"/>
                  <a:pt x="58144" y="27123"/>
                </a:cubicBezTo>
                <a:cubicBezTo>
                  <a:pt x="56907" y="26301"/>
                  <a:pt x="56907" y="25479"/>
                  <a:pt x="56907" y="25479"/>
                </a:cubicBezTo>
                <a:cubicBezTo>
                  <a:pt x="56907" y="24657"/>
                  <a:pt x="56907" y="23835"/>
                  <a:pt x="58144" y="23013"/>
                </a:cubicBezTo>
                <a:cubicBezTo>
                  <a:pt x="58144" y="23013"/>
                  <a:pt x="59381" y="23013"/>
                  <a:pt x="60618" y="23013"/>
                </a:cubicBezTo>
                <a:cubicBezTo>
                  <a:pt x="64329" y="23013"/>
                  <a:pt x="68041" y="23013"/>
                  <a:pt x="71752" y="23835"/>
                </a:cubicBezTo>
                <a:cubicBezTo>
                  <a:pt x="75463" y="24657"/>
                  <a:pt x="79175" y="26301"/>
                  <a:pt x="81649" y="27945"/>
                </a:cubicBezTo>
                <a:cubicBezTo>
                  <a:pt x="85360" y="30410"/>
                  <a:pt x="86597" y="32054"/>
                  <a:pt x="86597" y="35342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lIns="99051" tIns="49525" rIns="99051" bIns="49525" anchor="t" anchorCtr="0">
            <a:noAutofit/>
          </a:bodyPr>
          <a:lstStyle/>
          <a:p>
            <a:pPr defTabSz="1219170" latinLnBrk="1"/>
            <a:endParaRPr sz="1716">
              <a:solidFill>
                <a:prstClr val="black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" name="Рисунок 9" descr="Термометр">
            <a:extLst>
              <a:ext uri="{FF2B5EF4-FFF2-40B4-BE49-F238E27FC236}">
                <a16:creationId xmlns:a16="http://schemas.microsoft.com/office/drawing/2014/main" id="{02735375-A106-4D85-A163-32D473CDAF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175338" y="2211206"/>
            <a:ext cx="1182103" cy="118210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E372DA8-AF37-4EE7-9E69-93900A4067E8}"/>
              </a:ext>
            </a:extLst>
          </p:cNvPr>
          <p:cNvSpPr txBox="1"/>
          <p:nvPr/>
        </p:nvSpPr>
        <p:spPr>
          <a:xfrm>
            <a:off x="4782589" y="3531819"/>
            <a:ext cx="2692867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1219170" latinLnBrk="1"/>
            <a:r>
              <a:rPr lang="ru-RU" altLang="ko-KR" sz="2400" b="1" dirty="0">
                <a:solidFill>
                  <a:prstClr val="black"/>
                </a:solidFill>
                <a:latin typeface="Arial"/>
                <a:ea typeface="Arial Unicode MS"/>
                <a:cs typeface="Arial" pitchFamily="34" charset="0"/>
              </a:rPr>
              <a:t>Микроклимат </a:t>
            </a:r>
            <a:endParaRPr lang="ko-KR" altLang="en-US" sz="2400" b="1" dirty="0">
              <a:solidFill>
                <a:prstClr val="black"/>
              </a:solidFill>
              <a:latin typeface="Arial"/>
              <a:ea typeface="Arial Unicode MS"/>
              <a:cs typeface="Arial" pitchFamily="34" charset="0"/>
            </a:endParaRPr>
          </a:p>
        </p:txBody>
      </p:sp>
      <p:pic>
        <p:nvPicPr>
          <p:cNvPr id="12" name="Рисунок 11" descr="Кроль">
            <a:extLst>
              <a:ext uri="{FF2B5EF4-FFF2-40B4-BE49-F238E27FC236}">
                <a16:creationId xmlns:a16="http://schemas.microsoft.com/office/drawing/2014/main" id="{381FAC1E-A2F1-4AE9-807E-561DF96101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442069" y="2229013"/>
            <a:ext cx="977057" cy="977057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0739564E-BE02-4B84-AAA4-A0232A2219C5}"/>
              </a:ext>
            </a:extLst>
          </p:cNvPr>
          <p:cNvSpPr txBox="1"/>
          <p:nvPr/>
        </p:nvSpPr>
        <p:spPr>
          <a:xfrm>
            <a:off x="8880548" y="3593374"/>
            <a:ext cx="2692867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1219170" latinLnBrk="1"/>
            <a:r>
              <a:rPr lang="ru-RU" altLang="ko-KR" sz="2400" b="1" dirty="0">
                <a:solidFill>
                  <a:prstClr val="black"/>
                </a:solidFill>
                <a:latin typeface="Arial"/>
                <a:ea typeface="Arial Unicode MS"/>
                <a:cs typeface="Arial" pitchFamily="34" charset="0"/>
              </a:rPr>
              <a:t>Эргономика </a:t>
            </a:r>
            <a:endParaRPr lang="ko-KR" altLang="en-US" sz="2400" b="1" dirty="0">
              <a:solidFill>
                <a:prstClr val="black"/>
              </a:solidFill>
              <a:latin typeface="Arial"/>
              <a:ea typeface="Arial Unicode MS"/>
              <a:cs typeface="Arial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F0AAC8E-CFD1-4951-BE96-AFE3195A2A2C}"/>
              </a:ext>
            </a:extLst>
          </p:cNvPr>
          <p:cNvSpPr txBox="1"/>
          <p:nvPr/>
        </p:nvSpPr>
        <p:spPr>
          <a:xfrm>
            <a:off x="8272943" y="4022849"/>
            <a:ext cx="3907780" cy="147732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1219140" latinLnBrk="1">
              <a:defRPr/>
            </a:pPr>
            <a:r>
              <a:rPr lang="ru-RU" dirty="0">
                <a:solidFill>
                  <a:prstClr val="black"/>
                </a:solidFill>
                <a:latin typeface="Arial"/>
                <a:ea typeface="Arial Unicode MS"/>
              </a:rPr>
              <a:t>Смена рабочей позы на более </a:t>
            </a:r>
          </a:p>
          <a:p>
            <a:pPr algn="ctr" defTabSz="1219140" latinLnBrk="1">
              <a:defRPr/>
            </a:pPr>
            <a:r>
              <a:rPr lang="ru-RU" dirty="0">
                <a:solidFill>
                  <a:prstClr val="black"/>
                </a:solidFill>
                <a:latin typeface="Arial"/>
                <a:ea typeface="Arial Unicode MS"/>
              </a:rPr>
              <a:t>удобную (эргономичную) </a:t>
            </a:r>
          </a:p>
          <a:p>
            <a:pPr algn="ctr" defTabSz="1219140" latinLnBrk="1">
              <a:defRPr/>
            </a:pPr>
            <a:r>
              <a:rPr lang="ru-RU" b="1" dirty="0">
                <a:solidFill>
                  <a:prstClr val="black"/>
                </a:solidFill>
                <a:latin typeface="Arial"/>
                <a:ea typeface="Arial Unicode MS"/>
              </a:rPr>
              <a:t>увеличивает </a:t>
            </a:r>
          </a:p>
          <a:p>
            <a:pPr algn="ctr" defTabSz="1219140" latinLnBrk="1">
              <a:defRPr/>
            </a:pPr>
            <a:r>
              <a:rPr lang="ru-RU" dirty="0">
                <a:solidFill>
                  <a:prstClr val="black"/>
                </a:solidFill>
                <a:latin typeface="Arial"/>
                <a:ea typeface="Arial Unicode MS"/>
              </a:rPr>
              <a:t>производительность </a:t>
            </a:r>
          </a:p>
          <a:p>
            <a:pPr algn="ctr" defTabSz="1219140" latinLnBrk="1">
              <a:defRPr/>
            </a:pPr>
            <a:r>
              <a:rPr lang="ru-RU" dirty="0">
                <a:solidFill>
                  <a:prstClr val="black"/>
                </a:solidFill>
                <a:latin typeface="Arial"/>
                <a:ea typeface="Arial Unicode MS"/>
              </a:rPr>
              <a:t>труда на 2-5%</a:t>
            </a:r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AC173802-305B-4E07-A7B5-2B755C8162B5}"/>
              </a:ext>
            </a:extLst>
          </p:cNvPr>
          <p:cNvSpPr txBox="1">
            <a:spLocks/>
          </p:cNvSpPr>
          <p:nvPr/>
        </p:nvSpPr>
        <p:spPr>
          <a:xfrm>
            <a:off x="926696" y="540511"/>
            <a:ext cx="10662117" cy="477667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219170"/>
            <a:r>
              <a:rPr lang="ru-RU" sz="4267" b="1" dirty="0">
                <a:solidFill>
                  <a:srgbClr val="C00000"/>
                </a:solidFill>
                <a:latin typeface="Arial"/>
                <a:ea typeface="Arial Unicode MS"/>
              </a:rPr>
              <a:t>Факторы производственной среды и трудового процесса</a:t>
            </a:r>
            <a:endParaRPr lang="en-US" altLang="ko-KR" sz="4267" b="1" dirty="0">
              <a:solidFill>
                <a:srgbClr val="C00000"/>
              </a:solidFill>
              <a:latin typeface="Arial"/>
              <a:ea typeface="Arial Unicode MS"/>
            </a:endParaRPr>
          </a:p>
        </p:txBody>
      </p:sp>
      <p:pic>
        <p:nvPicPr>
          <p:cNvPr id="16" name="Рисунок 15" descr="Термометр">
            <a:extLst>
              <a:ext uri="{FF2B5EF4-FFF2-40B4-BE49-F238E27FC236}">
                <a16:creationId xmlns:a16="http://schemas.microsoft.com/office/drawing/2014/main" id="{B5BC38AC-A137-4816-93FF-AF758D069C1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204657" y="2204306"/>
            <a:ext cx="1182103" cy="1182103"/>
          </a:xfrm>
          <a:prstGeom prst="rect">
            <a:avLst/>
          </a:prstGeom>
        </p:spPr>
      </p:pic>
      <p:pic>
        <p:nvPicPr>
          <p:cNvPr id="17" name="Рисунок 16" descr="Кроль">
            <a:extLst>
              <a:ext uri="{FF2B5EF4-FFF2-40B4-BE49-F238E27FC236}">
                <a16:creationId xmlns:a16="http://schemas.microsoft.com/office/drawing/2014/main" id="{939A952E-9892-472B-9F06-EE24504FA39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471388" y="2222113"/>
            <a:ext cx="977057" cy="977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56393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iamond 4">
            <a:extLst>
              <a:ext uri="{FF2B5EF4-FFF2-40B4-BE49-F238E27FC236}">
                <a16:creationId xmlns:a16="http://schemas.microsoft.com/office/drawing/2014/main" id="{5E9C0A07-3C8F-433D-9A2A-B57A337CF246}"/>
              </a:ext>
            </a:extLst>
          </p:cNvPr>
          <p:cNvSpPr/>
          <p:nvPr/>
        </p:nvSpPr>
        <p:spPr>
          <a:xfrm>
            <a:off x="758439" y="1503678"/>
            <a:ext cx="1873731" cy="1798921"/>
          </a:xfrm>
          <a:prstGeom prst="diamond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219170" latinLnBrk="1"/>
            <a:endParaRPr lang="ko-KR" altLang="en-US">
              <a:solidFill>
                <a:prstClr val="black"/>
              </a:solidFill>
              <a:latin typeface="Arial"/>
              <a:ea typeface="Arial Unicode MS"/>
            </a:endParaRPr>
          </a:p>
        </p:txBody>
      </p:sp>
      <p:sp>
        <p:nvSpPr>
          <p:cNvPr id="4" name="Diamond 5">
            <a:extLst>
              <a:ext uri="{FF2B5EF4-FFF2-40B4-BE49-F238E27FC236}">
                <a16:creationId xmlns:a16="http://schemas.microsoft.com/office/drawing/2014/main" id="{6207D734-4AE7-4C49-9C10-3564983C0FEA}"/>
              </a:ext>
            </a:extLst>
          </p:cNvPr>
          <p:cNvSpPr/>
          <p:nvPr/>
        </p:nvSpPr>
        <p:spPr>
          <a:xfrm>
            <a:off x="3738788" y="1508787"/>
            <a:ext cx="1873729" cy="1714023"/>
          </a:xfrm>
          <a:prstGeom prst="diamond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219170" latinLnBrk="1"/>
            <a:endParaRPr lang="ko-KR" altLang="en-US" dirty="0">
              <a:solidFill>
                <a:prstClr val="black"/>
              </a:solidFill>
              <a:latin typeface="Arial"/>
              <a:ea typeface="Arial Unicode MS"/>
            </a:endParaRPr>
          </a:p>
        </p:txBody>
      </p:sp>
      <p:sp>
        <p:nvSpPr>
          <p:cNvPr id="5" name="Diamond 6">
            <a:extLst>
              <a:ext uri="{FF2B5EF4-FFF2-40B4-BE49-F238E27FC236}">
                <a16:creationId xmlns:a16="http://schemas.microsoft.com/office/drawing/2014/main" id="{B6A058B2-7401-4DCB-8372-53CCD40B696E}"/>
              </a:ext>
            </a:extLst>
          </p:cNvPr>
          <p:cNvSpPr/>
          <p:nvPr/>
        </p:nvSpPr>
        <p:spPr>
          <a:xfrm>
            <a:off x="6653317" y="1435944"/>
            <a:ext cx="1873728" cy="1786865"/>
          </a:xfrm>
          <a:prstGeom prst="diamond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219170" latinLnBrk="1"/>
            <a:endParaRPr lang="ko-KR" altLang="en-US">
              <a:solidFill>
                <a:prstClr val="black"/>
              </a:solidFill>
              <a:latin typeface="Arial"/>
              <a:ea typeface="Arial Unicode MS"/>
            </a:endParaRPr>
          </a:p>
        </p:txBody>
      </p:sp>
      <p:sp>
        <p:nvSpPr>
          <p:cNvPr id="6" name="Diamond 7">
            <a:extLst>
              <a:ext uri="{FF2B5EF4-FFF2-40B4-BE49-F238E27FC236}">
                <a16:creationId xmlns:a16="http://schemas.microsoft.com/office/drawing/2014/main" id="{CE0001C1-6A15-4ECE-A95F-4A51B5A10CDE}"/>
              </a:ext>
            </a:extLst>
          </p:cNvPr>
          <p:cNvSpPr/>
          <p:nvPr/>
        </p:nvSpPr>
        <p:spPr>
          <a:xfrm>
            <a:off x="9719921" y="1508787"/>
            <a:ext cx="1792188" cy="1714023"/>
          </a:xfrm>
          <a:prstGeom prst="diamond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219170" latinLnBrk="1"/>
            <a:endParaRPr lang="ko-KR" altLang="en-US">
              <a:solidFill>
                <a:prstClr val="black"/>
              </a:solidFill>
              <a:latin typeface="Arial"/>
              <a:ea typeface="Arial Unicode M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0130883-7F9F-4C72-8D42-014ED986C64C}"/>
              </a:ext>
            </a:extLst>
          </p:cNvPr>
          <p:cNvSpPr txBox="1"/>
          <p:nvPr/>
        </p:nvSpPr>
        <p:spPr>
          <a:xfrm>
            <a:off x="265492" y="3614152"/>
            <a:ext cx="3027145" cy="97872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1219140" latinLnBrk="1">
              <a:lnSpc>
                <a:spcPct val="80000"/>
              </a:lnSpc>
              <a:defRPr/>
            </a:pPr>
            <a:r>
              <a:rPr lang="ru-RU" b="1" dirty="0">
                <a:solidFill>
                  <a:prstClr val="black"/>
                </a:solidFill>
                <a:latin typeface="Arial"/>
                <a:ea typeface="Arial Unicode MS"/>
              </a:rPr>
              <a:t>Снижение</a:t>
            </a:r>
            <a:r>
              <a:rPr lang="ru-RU" dirty="0">
                <a:solidFill>
                  <a:prstClr val="black"/>
                </a:solidFill>
                <a:latin typeface="Arial"/>
                <a:ea typeface="Arial Unicode MS"/>
              </a:rPr>
              <a:t> шума на 10-13 </a:t>
            </a:r>
            <a:r>
              <a:rPr lang="ru-RU" dirty="0" err="1">
                <a:solidFill>
                  <a:prstClr val="black"/>
                </a:solidFill>
                <a:latin typeface="Arial"/>
                <a:ea typeface="Arial Unicode MS"/>
              </a:rPr>
              <a:t>дб</a:t>
            </a:r>
            <a:r>
              <a:rPr lang="ru-RU" dirty="0">
                <a:solidFill>
                  <a:prstClr val="black"/>
                </a:solidFill>
                <a:latin typeface="Arial"/>
                <a:ea typeface="Arial Unicode MS"/>
              </a:rPr>
              <a:t> </a:t>
            </a:r>
            <a:r>
              <a:rPr lang="ru-RU" b="1" dirty="0">
                <a:solidFill>
                  <a:prstClr val="black"/>
                </a:solidFill>
                <a:latin typeface="Arial"/>
                <a:ea typeface="Arial Unicode MS"/>
              </a:rPr>
              <a:t>повысила</a:t>
            </a:r>
            <a:r>
              <a:rPr lang="ru-RU" dirty="0">
                <a:solidFill>
                  <a:prstClr val="black"/>
                </a:solidFill>
                <a:latin typeface="Arial"/>
                <a:ea typeface="Arial Unicode MS"/>
              </a:rPr>
              <a:t> </a:t>
            </a:r>
          </a:p>
          <a:p>
            <a:pPr algn="ctr" defTabSz="1219140" latinLnBrk="1">
              <a:lnSpc>
                <a:spcPct val="80000"/>
              </a:lnSpc>
              <a:defRPr/>
            </a:pPr>
            <a:r>
              <a:rPr lang="ru-RU" dirty="0">
                <a:solidFill>
                  <a:prstClr val="black"/>
                </a:solidFill>
                <a:latin typeface="Arial"/>
                <a:ea typeface="Arial Unicode MS"/>
              </a:rPr>
              <a:t>производительность </a:t>
            </a:r>
          </a:p>
          <a:p>
            <a:pPr algn="ctr" defTabSz="1219140" latinLnBrk="1">
              <a:lnSpc>
                <a:spcPct val="80000"/>
              </a:lnSpc>
              <a:defRPr/>
            </a:pPr>
            <a:r>
              <a:rPr lang="ru-RU" dirty="0">
                <a:solidFill>
                  <a:prstClr val="black"/>
                </a:solidFill>
                <a:latin typeface="Arial"/>
                <a:ea typeface="Arial Unicode MS"/>
              </a:rPr>
              <a:t>на 10-12%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141E3BA-122A-45DD-A7DC-BDFD828237DD}"/>
              </a:ext>
            </a:extLst>
          </p:cNvPr>
          <p:cNvSpPr txBox="1"/>
          <p:nvPr/>
        </p:nvSpPr>
        <p:spPr>
          <a:xfrm>
            <a:off x="3292635" y="3619752"/>
            <a:ext cx="3344431" cy="142192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1219140" latinLnBrk="1">
              <a:lnSpc>
                <a:spcPct val="80000"/>
              </a:lnSpc>
              <a:defRPr/>
            </a:pPr>
            <a:r>
              <a:rPr lang="ru-RU" dirty="0">
                <a:solidFill>
                  <a:prstClr val="black"/>
                </a:solidFill>
                <a:latin typeface="Arial"/>
                <a:ea typeface="Arial Unicode MS"/>
              </a:rPr>
              <a:t>Выработка при уровне шума при </a:t>
            </a:r>
            <a:r>
              <a:rPr lang="ru-RU" b="1" dirty="0">
                <a:solidFill>
                  <a:prstClr val="black"/>
                </a:solidFill>
                <a:latin typeface="Arial"/>
                <a:ea typeface="Arial Unicode MS"/>
              </a:rPr>
              <a:t>96 </a:t>
            </a:r>
            <a:r>
              <a:rPr lang="ru-RU" b="1" dirty="0" err="1">
                <a:solidFill>
                  <a:prstClr val="black"/>
                </a:solidFill>
                <a:latin typeface="Arial"/>
                <a:ea typeface="Arial Unicode MS"/>
              </a:rPr>
              <a:t>дб</a:t>
            </a:r>
            <a:r>
              <a:rPr lang="ru-RU" b="1" dirty="0">
                <a:solidFill>
                  <a:prstClr val="black"/>
                </a:solidFill>
                <a:latin typeface="Arial"/>
                <a:ea typeface="Arial Unicode MS"/>
              </a:rPr>
              <a:t> ниже</a:t>
            </a:r>
            <a:r>
              <a:rPr lang="ru-RU" dirty="0">
                <a:solidFill>
                  <a:prstClr val="black"/>
                </a:solidFill>
                <a:latin typeface="Arial"/>
                <a:ea typeface="Arial Unicode MS"/>
              </a:rPr>
              <a:t>, чем при </a:t>
            </a:r>
          </a:p>
          <a:p>
            <a:pPr algn="ctr" defTabSz="1219140" latinLnBrk="1">
              <a:lnSpc>
                <a:spcPct val="80000"/>
              </a:lnSpc>
              <a:defRPr/>
            </a:pPr>
            <a:r>
              <a:rPr lang="ru-RU" dirty="0">
                <a:solidFill>
                  <a:prstClr val="black"/>
                </a:solidFill>
                <a:latin typeface="Arial"/>
                <a:ea typeface="Arial Unicode MS"/>
              </a:rPr>
              <a:t>уровне </a:t>
            </a:r>
            <a:r>
              <a:rPr lang="ru-RU" b="1" dirty="0">
                <a:solidFill>
                  <a:prstClr val="black"/>
                </a:solidFill>
                <a:latin typeface="Arial"/>
                <a:ea typeface="Arial Unicode MS"/>
              </a:rPr>
              <a:t>в 80 </a:t>
            </a:r>
            <a:r>
              <a:rPr lang="ru-RU" b="1" dirty="0" err="1">
                <a:solidFill>
                  <a:prstClr val="black"/>
                </a:solidFill>
                <a:latin typeface="Arial"/>
                <a:ea typeface="Arial Unicode MS"/>
              </a:rPr>
              <a:t>дб</a:t>
            </a:r>
            <a:r>
              <a:rPr lang="ru-RU" dirty="0">
                <a:solidFill>
                  <a:prstClr val="black"/>
                </a:solidFill>
                <a:latin typeface="Arial"/>
                <a:ea typeface="Arial Unicode MS"/>
              </a:rPr>
              <a:t>, </a:t>
            </a:r>
            <a:r>
              <a:rPr lang="ru-RU" b="1" dirty="0">
                <a:solidFill>
                  <a:prstClr val="black"/>
                </a:solidFill>
                <a:latin typeface="Arial"/>
                <a:ea typeface="Arial Unicode MS"/>
              </a:rPr>
              <a:t>на 3%</a:t>
            </a:r>
            <a:r>
              <a:rPr lang="ru-RU" dirty="0">
                <a:solidFill>
                  <a:prstClr val="black"/>
                </a:solidFill>
                <a:latin typeface="Arial"/>
                <a:ea typeface="Arial Unicode MS"/>
              </a:rPr>
              <a:t> при </a:t>
            </a:r>
          </a:p>
          <a:p>
            <a:pPr algn="ctr" defTabSz="1219140" latinLnBrk="1">
              <a:lnSpc>
                <a:spcPct val="80000"/>
              </a:lnSpc>
              <a:defRPr/>
            </a:pPr>
            <a:r>
              <a:rPr lang="ru-RU" dirty="0">
                <a:solidFill>
                  <a:prstClr val="black"/>
                </a:solidFill>
                <a:latin typeface="Arial"/>
                <a:ea typeface="Arial Unicode MS"/>
              </a:rPr>
              <a:t>механической работе и </a:t>
            </a:r>
            <a:r>
              <a:rPr lang="ru-RU" b="1" dirty="0">
                <a:solidFill>
                  <a:prstClr val="black"/>
                </a:solidFill>
                <a:latin typeface="Arial"/>
                <a:ea typeface="Arial Unicode MS"/>
              </a:rPr>
              <a:t>на 8%</a:t>
            </a:r>
            <a:r>
              <a:rPr lang="ru-RU" dirty="0">
                <a:solidFill>
                  <a:prstClr val="black"/>
                </a:solidFill>
                <a:latin typeface="Arial"/>
                <a:ea typeface="Arial Unicode MS"/>
              </a:rPr>
              <a:t> при выполнении работы вручную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827C871-BA2F-4A46-A749-D46CC79BD9EA}"/>
              </a:ext>
            </a:extLst>
          </p:cNvPr>
          <p:cNvSpPr txBox="1"/>
          <p:nvPr/>
        </p:nvSpPr>
        <p:spPr>
          <a:xfrm>
            <a:off x="6718375" y="3614155"/>
            <a:ext cx="2733109" cy="164352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1219140" latinLnBrk="1">
              <a:lnSpc>
                <a:spcPct val="80000"/>
              </a:lnSpc>
              <a:defRPr/>
            </a:pPr>
            <a:r>
              <a:rPr lang="ru-RU" dirty="0">
                <a:solidFill>
                  <a:prstClr val="black"/>
                </a:solidFill>
                <a:latin typeface="Arial"/>
                <a:ea typeface="Arial Unicode MS"/>
              </a:rPr>
              <a:t>При уровне шума в </a:t>
            </a:r>
            <a:r>
              <a:rPr lang="ru-RU" b="1" dirty="0">
                <a:solidFill>
                  <a:prstClr val="black"/>
                </a:solidFill>
                <a:latin typeface="Arial"/>
                <a:ea typeface="Arial Unicode MS"/>
              </a:rPr>
              <a:t>90 </a:t>
            </a:r>
            <a:r>
              <a:rPr lang="ru-RU" b="1" dirty="0" err="1">
                <a:solidFill>
                  <a:prstClr val="black"/>
                </a:solidFill>
                <a:latin typeface="Arial"/>
                <a:ea typeface="Arial Unicode MS"/>
              </a:rPr>
              <a:t>дб</a:t>
            </a:r>
            <a:r>
              <a:rPr lang="ru-RU" b="1" dirty="0">
                <a:solidFill>
                  <a:prstClr val="black"/>
                </a:solidFill>
                <a:latin typeface="Arial"/>
                <a:ea typeface="Arial Unicode MS"/>
              </a:rPr>
              <a:t> </a:t>
            </a:r>
            <a:r>
              <a:rPr lang="ru-RU" dirty="0">
                <a:solidFill>
                  <a:prstClr val="black"/>
                </a:solidFill>
                <a:latin typeface="Arial"/>
                <a:ea typeface="Arial Unicode MS"/>
              </a:rPr>
              <a:t>работник затрачивает </a:t>
            </a:r>
            <a:r>
              <a:rPr lang="ru-RU" b="1" dirty="0">
                <a:solidFill>
                  <a:prstClr val="black"/>
                </a:solidFill>
                <a:latin typeface="Arial"/>
                <a:ea typeface="Arial Unicode MS"/>
              </a:rPr>
              <a:t>на 20% больше</a:t>
            </a:r>
            <a:r>
              <a:rPr lang="ru-RU" dirty="0">
                <a:solidFill>
                  <a:prstClr val="black"/>
                </a:solidFill>
                <a:latin typeface="Arial"/>
                <a:ea typeface="Arial Unicode MS"/>
              </a:rPr>
              <a:t> </a:t>
            </a:r>
          </a:p>
          <a:p>
            <a:pPr algn="ctr" defTabSz="1219140" latinLnBrk="1">
              <a:lnSpc>
                <a:spcPct val="80000"/>
              </a:lnSpc>
              <a:defRPr/>
            </a:pPr>
            <a:r>
              <a:rPr lang="ru-RU" dirty="0">
                <a:solidFill>
                  <a:prstClr val="black"/>
                </a:solidFill>
                <a:latin typeface="Arial"/>
                <a:ea typeface="Arial Unicode MS"/>
              </a:rPr>
              <a:t>усилий для </a:t>
            </a:r>
          </a:p>
          <a:p>
            <a:pPr algn="ctr" defTabSz="1219140" latinLnBrk="1">
              <a:lnSpc>
                <a:spcPct val="80000"/>
              </a:lnSpc>
              <a:defRPr/>
            </a:pPr>
            <a:r>
              <a:rPr lang="ru-RU" dirty="0">
                <a:solidFill>
                  <a:prstClr val="black"/>
                </a:solidFill>
                <a:latin typeface="Arial"/>
                <a:ea typeface="Arial Unicode MS"/>
              </a:rPr>
              <a:t>осуществления </a:t>
            </a:r>
          </a:p>
          <a:p>
            <a:pPr algn="ctr" defTabSz="1219140" latinLnBrk="1">
              <a:lnSpc>
                <a:spcPct val="80000"/>
              </a:lnSpc>
              <a:defRPr/>
            </a:pPr>
            <a:r>
              <a:rPr lang="ru-RU" dirty="0">
                <a:solidFill>
                  <a:prstClr val="black"/>
                </a:solidFill>
                <a:latin typeface="Arial"/>
                <a:ea typeface="Arial Unicode MS"/>
              </a:rPr>
              <a:t>1 технологической </a:t>
            </a:r>
          </a:p>
          <a:p>
            <a:pPr algn="ctr" defTabSz="1219140" latinLnBrk="1">
              <a:lnSpc>
                <a:spcPct val="80000"/>
              </a:lnSpc>
              <a:defRPr/>
            </a:pPr>
            <a:r>
              <a:rPr lang="ru-RU" dirty="0">
                <a:solidFill>
                  <a:prstClr val="black"/>
                </a:solidFill>
                <a:latin typeface="Arial"/>
                <a:ea typeface="Arial Unicode MS"/>
              </a:rPr>
              <a:t>операции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D382327-4DD1-43B3-8C0F-640C4A558340}"/>
              </a:ext>
            </a:extLst>
          </p:cNvPr>
          <p:cNvSpPr txBox="1"/>
          <p:nvPr/>
        </p:nvSpPr>
        <p:spPr>
          <a:xfrm>
            <a:off x="9466933" y="3614157"/>
            <a:ext cx="2687699" cy="142192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1219140" latinLnBrk="1">
              <a:lnSpc>
                <a:spcPct val="80000"/>
              </a:lnSpc>
              <a:defRPr/>
            </a:pPr>
            <a:r>
              <a:rPr lang="ru-RU" dirty="0">
                <a:solidFill>
                  <a:prstClr val="black"/>
                </a:solidFill>
                <a:latin typeface="Arial"/>
                <a:ea typeface="Arial Unicode MS"/>
              </a:rPr>
              <a:t>Повышенный уровень шума </a:t>
            </a:r>
          </a:p>
          <a:p>
            <a:pPr algn="ctr" defTabSz="1219140" latinLnBrk="1">
              <a:lnSpc>
                <a:spcPct val="80000"/>
              </a:lnSpc>
              <a:defRPr/>
            </a:pPr>
            <a:r>
              <a:rPr lang="ru-RU" b="1" dirty="0">
                <a:solidFill>
                  <a:prstClr val="black"/>
                </a:solidFill>
                <a:latin typeface="Arial"/>
                <a:ea typeface="Arial Unicode MS"/>
              </a:rPr>
              <a:t>увеличивает</a:t>
            </a:r>
            <a:r>
              <a:rPr lang="ru-RU" dirty="0">
                <a:solidFill>
                  <a:prstClr val="black"/>
                </a:solidFill>
                <a:latin typeface="Arial"/>
                <a:ea typeface="Arial Unicode MS"/>
              </a:rPr>
              <a:t> время на </a:t>
            </a:r>
          </a:p>
          <a:p>
            <a:pPr algn="ctr" defTabSz="1219140" latinLnBrk="1">
              <a:lnSpc>
                <a:spcPct val="80000"/>
              </a:lnSpc>
              <a:defRPr/>
            </a:pPr>
            <a:r>
              <a:rPr lang="ru-RU" dirty="0">
                <a:solidFill>
                  <a:prstClr val="black"/>
                </a:solidFill>
                <a:latin typeface="Arial"/>
                <a:ea typeface="Arial Unicode MS"/>
              </a:rPr>
              <a:t>выполнение </a:t>
            </a:r>
          </a:p>
          <a:p>
            <a:pPr algn="ctr" defTabSz="1219140" latinLnBrk="1">
              <a:lnSpc>
                <a:spcPct val="80000"/>
              </a:lnSpc>
              <a:defRPr/>
            </a:pPr>
            <a:r>
              <a:rPr lang="ru-RU" dirty="0">
                <a:solidFill>
                  <a:prstClr val="black"/>
                </a:solidFill>
                <a:latin typeface="Arial"/>
                <a:ea typeface="Arial Unicode MS"/>
              </a:rPr>
              <a:t>1 технологической </a:t>
            </a:r>
          </a:p>
          <a:p>
            <a:pPr algn="ctr" defTabSz="1219140" latinLnBrk="1">
              <a:lnSpc>
                <a:spcPct val="80000"/>
              </a:lnSpc>
              <a:defRPr/>
            </a:pPr>
            <a:r>
              <a:rPr lang="ru-RU" dirty="0">
                <a:solidFill>
                  <a:prstClr val="black"/>
                </a:solidFill>
                <a:latin typeface="Arial"/>
                <a:ea typeface="Arial Unicode MS"/>
              </a:rPr>
              <a:t>операции на </a:t>
            </a:r>
            <a:r>
              <a:rPr lang="ru-RU" b="1" dirty="0">
                <a:solidFill>
                  <a:prstClr val="black"/>
                </a:solidFill>
                <a:latin typeface="Arial"/>
                <a:ea typeface="Arial Unicode MS"/>
              </a:rPr>
              <a:t>4-6%</a:t>
            </a:r>
          </a:p>
        </p:txBody>
      </p:sp>
      <p:sp>
        <p:nvSpPr>
          <p:cNvPr id="11" name="Oval 21">
            <a:extLst>
              <a:ext uri="{FF2B5EF4-FFF2-40B4-BE49-F238E27FC236}">
                <a16:creationId xmlns:a16="http://schemas.microsoft.com/office/drawing/2014/main" id="{E4056CFB-2539-4E25-B7C6-E2FBF3565A74}"/>
              </a:ext>
            </a:extLst>
          </p:cNvPr>
          <p:cNvSpPr>
            <a:spLocks noChangeAspect="1"/>
          </p:cNvSpPr>
          <p:nvPr/>
        </p:nvSpPr>
        <p:spPr>
          <a:xfrm>
            <a:off x="7041251" y="1757988"/>
            <a:ext cx="1099365" cy="1108549"/>
          </a:xfrm>
          <a:custGeom>
            <a:avLst/>
            <a:gdLst/>
            <a:ahLst/>
            <a:cxnLst/>
            <a:rect l="l" t="t" r="r" b="b"/>
            <a:pathLst>
              <a:path w="1652142" h="1665940">
                <a:moveTo>
                  <a:pt x="898689" y="548008"/>
                </a:moveTo>
                <a:cubicBezTo>
                  <a:pt x="737950" y="504938"/>
                  <a:pt x="572731" y="600328"/>
                  <a:pt x="529661" y="761066"/>
                </a:cubicBezTo>
                <a:cubicBezTo>
                  <a:pt x="486591" y="921805"/>
                  <a:pt x="581980" y="1087025"/>
                  <a:pt x="742719" y="1130094"/>
                </a:cubicBezTo>
                <a:cubicBezTo>
                  <a:pt x="903458" y="1173164"/>
                  <a:pt x="1068677" y="1077775"/>
                  <a:pt x="1111747" y="917036"/>
                </a:cubicBezTo>
                <a:cubicBezTo>
                  <a:pt x="1154817" y="756297"/>
                  <a:pt x="1059428" y="591077"/>
                  <a:pt x="898689" y="548008"/>
                </a:cubicBezTo>
                <a:close/>
                <a:moveTo>
                  <a:pt x="952303" y="347916"/>
                </a:moveTo>
                <a:cubicBezTo>
                  <a:pt x="1223549" y="420596"/>
                  <a:pt x="1384519" y="699404"/>
                  <a:pt x="1311839" y="970650"/>
                </a:cubicBezTo>
                <a:cubicBezTo>
                  <a:pt x="1239159" y="1241896"/>
                  <a:pt x="960351" y="1402866"/>
                  <a:pt x="689105" y="1330186"/>
                </a:cubicBezTo>
                <a:cubicBezTo>
                  <a:pt x="417859" y="1257506"/>
                  <a:pt x="256889" y="978698"/>
                  <a:pt x="329569" y="707451"/>
                </a:cubicBezTo>
                <a:cubicBezTo>
                  <a:pt x="402249" y="436205"/>
                  <a:pt x="681057" y="275235"/>
                  <a:pt x="952303" y="347916"/>
                </a:cubicBezTo>
                <a:close/>
                <a:moveTo>
                  <a:pt x="971799" y="275155"/>
                </a:moveTo>
                <a:cubicBezTo>
                  <a:pt x="660368" y="191707"/>
                  <a:pt x="340256" y="376524"/>
                  <a:pt x="256808" y="687955"/>
                </a:cubicBezTo>
                <a:cubicBezTo>
                  <a:pt x="173361" y="999387"/>
                  <a:pt x="358178" y="1319499"/>
                  <a:pt x="669609" y="1402947"/>
                </a:cubicBezTo>
                <a:cubicBezTo>
                  <a:pt x="981040" y="1486395"/>
                  <a:pt x="1301152" y="1301577"/>
                  <a:pt x="1384600" y="990146"/>
                </a:cubicBezTo>
                <a:cubicBezTo>
                  <a:pt x="1468047" y="678715"/>
                  <a:pt x="1283230" y="358603"/>
                  <a:pt x="971799" y="275155"/>
                </a:cubicBezTo>
                <a:close/>
                <a:moveTo>
                  <a:pt x="1652142" y="394531"/>
                </a:moveTo>
                <a:lnTo>
                  <a:pt x="1649662" y="403784"/>
                </a:lnTo>
                <a:lnTo>
                  <a:pt x="1647140" y="399895"/>
                </a:lnTo>
                <a:close/>
                <a:moveTo>
                  <a:pt x="1158157" y="65026"/>
                </a:moveTo>
                <a:lnTo>
                  <a:pt x="1154679" y="271718"/>
                </a:lnTo>
                <a:lnTo>
                  <a:pt x="1148331" y="270017"/>
                </a:lnTo>
                <a:cubicBezTo>
                  <a:pt x="1200055" y="299127"/>
                  <a:pt x="1246804" y="334821"/>
                  <a:pt x="1286346" y="377149"/>
                </a:cubicBezTo>
                <a:lnTo>
                  <a:pt x="1470353" y="331395"/>
                </a:lnTo>
                <a:lnTo>
                  <a:pt x="1588305" y="553229"/>
                </a:lnTo>
                <a:lnTo>
                  <a:pt x="1457194" y="671432"/>
                </a:lnTo>
                <a:cubicBezTo>
                  <a:pt x="1473630" y="731297"/>
                  <a:pt x="1481376" y="793983"/>
                  <a:pt x="1478595" y="857704"/>
                </a:cubicBezTo>
                <a:lnTo>
                  <a:pt x="1642362" y="948616"/>
                </a:lnTo>
                <a:lnTo>
                  <a:pt x="1577335" y="1191298"/>
                </a:lnTo>
                <a:lnTo>
                  <a:pt x="1378614" y="1187955"/>
                </a:lnTo>
                <a:cubicBezTo>
                  <a:pt x="1353489" y="1229936"/>
                  <a:pt x="1323048" y="1267799"/>
                  <a:pt x="1288939" y="1301599"/>
                </a:cubicBezTo>
                <a:lnTo>
                  <a:pt x="1354201" y="1471932"/>
                </a:lnTo>
                <a:lnTo>
                  <a:pt x="1148396" y="1616039"/>
                </a:lnTo>
                <a:lnTo>
                  <a:pt x="992294" y="1480516"/>
                </a:lnTo>
                <a:lnTo>
                  <a:pt x="1011291" y="1467215"/>
                </a:lnTo>
                <a:cubicBezTo>
                  <a:pt x="951500" y="1486565"/>
                  <a:pt x="888271" y="1495869"/>
                  <a:pt x="823805" y="1495510"/>
                </a:cubicBezTo>
                <a:lnTo>
                  <a:pt x="729193" y="1665940"/>
                </a:lnTo>
                <a:lnTo>
                  <a:pt x="486511" y="1600914"/>
                </a:lnTo>
                <a:lnTo>
                  <a:pt x="489790" y="1406012"/>
                </a:lnTo>
                <a:cubicBezTo>
                  <a:pt x="438364" y="1376702"/>
                  <a:pt x="391917" y="1340859"/>
                  <a:pt x="352658" y="1298452"/>
                </a:cubicBezTo>
                <a:lnTo>
                  <a:pt x="355803" y="1305197"/>
                </a:lnTo>
                <a:lnTo>
                  <a:pt x="152856" y="1344512"/>
                </a:lnTo>
                <a:lnTo>
                  <a:pt x="46675" y="1116809"/>
                </a:lnTo>
                <a:lnTo>
                  <a:pt x="183929" y="1005520"/>
                </a:lnTo>
                <a:cubicBezTo>
                  <a:pt x="169279" y="951824"/>
                  <a:pt x="161626" y="895865"/>
                  <a:pt x="161615" y="838915"/>
                </a:cubicBezTo>
                <a:lnTo>
                  <a:pt x="0" y="749197"/>
                </a:lnTo>
                <a:lnTo>
                  <a:pt x="65026" y="506515"/>
                </a:lnTo>
                <a:lnTo>
                  <a:pt x="250227" y="509630"/>
                </a:lnTo>
                <a:cubicBezTo>
                  <a:pt x="275353" y="465291"/>
                  <a:pt x="305693" y="424864"/>
                  <a:pt x="340015" y="388679"/>
                </a:cubicBezTo>
                <a:lnTo>
                  <a:pt x="277984" y="197357"/>
                </a:lnTo>
                <a:lnTo>
                  <a:pt x="491050" y="64219"/>
                </a:lnTo>
                <a:lnTo>
                  <a:pt x="639843" y="207726"/>
                </a:lnTo>
                <a:lnTo>
                  <a:pt x="638348" y="208660"/>
                </a:lnTo>
                <a:cubicBezTo>
                  <a:pt x="696840" y="190256"/>
                  <a:pt x="758594" y="181748"/>
                  <a:pt x="821488" y="182440"/>
                </a:cubicBezTo>
                <a:lnTo>
                  <a:pt x="815140" y="180739"/>
                </a:lnTo>
                <a:lnTo>
                  <a:pt x="915476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219170" latinLnBrk="1"/>
            <a:endParaRPr lang="ko-KR" altLang="en-US">
              <a:solidFill>
                <a:prstClr val="black"/>
              </a:solidFill>
              <a:latin typeface="Arial"/>
              <a:ea typeface="Arial Unicode MS"/>
            </a:endParaRPr>
          </a:p>
        </p:txBody>
      </p:sp>
      <p:sp>
        <p:nvSpPr>
          <p:cNvPr id="12" name="Shape 843">
            <a:extLst>
              <a:ext uri="{FF2B5EF4-FFF2-40B4-BE49-F238E27FC236}">
                <a16:creationId xmlns:a16="http://schemas.microsoft.com/office/drawing/2014/main" id="{7FC8D7FD-9922-4266-8E02-709C39A2E848}"/>
              </a:ext>
            </a:extLst>
          </p:cNvPr>
          <p:cNvSpPr/>
          <p:nvPr/>
        </p:nvSpPr>
        <p:spPr>
          <a:xfrm>
            <a:off x="1258531" y="2036833"/>
            <a:ext cx="751051" cy="73939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80168" y="120000"/>
                </a:moveTo>
                <a:cubicBezTo>
                  <a:pt x="39327" y="82615"/>
                  <a:pt x="39327" y="82615"/>
                  <a:pt x="39327" y="82615"/>
                </a:cubicBezTo>
                <a:cubicBezTo>
                  <a:pt x="0" y="82615"/>
                  <a:pt x="0" y="82615"/>
                  <a:pt x="0" y="82615"/>
                </a:cubicBezTo>
                <a:cubicBezTo>
                  <a:pt x="0" y="36923"/>
                  <a:pt x="0" y="36923"/>
                  <a:pt x="0" y="36923"/>
                </a:cubicBezTo>
                <a:cubicBezTo>
                  <a:pt x="39327" y="36923"/>
                  <a:pt x="39327" y="36923"/>
                  <a:pt x="39327" y="36923"/>
                </a:cubicBezTo>
                <a:cubicBezTo>
                  <a:pt x="80168" y="0"/>
                  <a:pt x="80168" y="0"/>
                  <a:pt x="80168" y="0"/>
                </a:cubicBezTo>
                <a:lnTo>
                  <a:pt x="80168" y="120000"/>
                </a:lnTo>
                <a:close/>
                <a:moveTo>
                  <a:pt x="91764" y="85846"/>
                </a:moveTo>
                <a:cubicBezTo>
                  <a:pt x="99327" y="78461"/>
                  <a:pt x="103865" y="68307"/>
                  <a:pt x="103865" y="59076"/>
                </a:cubicBezTo>
                <a:cubicBezTo>
                  <a:pt x="103865" y="49846"/>
                  <a:pt x="99831" y="40615"/>
                  <a:pt x="92773" y="33692"/>
                </a:cubicBezTo>
                <a:cubicBezTo>
                  <a:pt x="103361" y="24000"/>
                  <a:pt x="103361" y="24000"/>
                  <a:pt x="103361" y="24000"/>
                </a:cubicBezTo>
                <a:cubicBezTo>
                  <a:pt x="113949" y="33692"/>
                  <a:pt x="120000" y="46615"/>
                  <a:pt x="120000" y="60000"/>
                </a:cubicBezTo>
                <a:cubicBezTo>
                  <a:pt x="120000" y="72461"/>
                  <a:pt x="114957" y="84923"/>
                  <a:pt x="102857" y="95538"/>
                </a:cubicBezTo>
                <a:lnTo>
                  <a:pt x="91764" y="85846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lIns="99051" tIns="49525" rIns="99051" bIns="49525" anchor="t" anchorCtr="0">
            <a:noAutofit/>
          </a:bodyPr>
          <a:lstStyle/>
          <a:p>
            <a:pPr defTabSz="1219170" latinLnBrk="1"/>
            <a:endParaRPr sz="1716">
              <a:solidFill>
                <a:prstClr val="black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" name="Shape 844">
            <a:extLst>
              <a:ext uri="{FF2B5EF4-FFF2-40B4-BE49-F238E27FC236}">
                <a16:creationId xmlns:a16="http://schemas.microsoft.com/office/drawing/2014/main" id="{D64B7D0F-AB4E-4C30-A8E2-7B2BD58DE434}"/>
              </a:ext>
            </a:extLst>
          </p:cNvPr>
          <p:cNvSpPr/>
          <p:nvPr/>
        </p:nvSpPr>
        <p:spPr>
          <a:xfrm>
            <a:off x="4162183" y="1979615"/>
            <a:ext cx="947863" cy="81595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62557" y="120000"/>
                </a:moveTo>
                <a:cubicBezTo>
                  <a:pt x="30688" y="82615"/>
                  <a:pt x="30688" y="82615"/>
                  <a:pt x="30688" y="82615"/>
                </a:cubicBezTo>
                <a:cubicBezTo>
                  <a:pt x="0" y="82615"/>
                  <a:pt x="0" y="82615"/>
                  <a:pt x="0" y="82615"/>
                </a:cubicBezTo>
                <a:cubicBezTo>
                  <a:pt x="0" y="36923"/>
                  <a:pt x="0" y="36923"/>
                  <a:pt x="0" y="36923"/>
                </a:cubicBezTo>
                <a:cubicBezTo>
                  <a:pt x="30688" y="36923"/>
                  <a:pt x="30688" y="36923"/>
                  <a:pt x="30688" y="36923"/>
                </a:cubicBezTo>
                <a:cubicBezTo>
                  <a:pt x="62557" y="0"/>
                  <a:pt x="62557" y="0"/>
                  <a:pt x="62557" y="0"/>
                </a:cubicBezTo>
                <a:lnTo>
                  <a:pt x="62557" y="120000"/>
                </a:lnTo>
                <a:close/>
                <a:moveTo>
                  <a:pt x="71606" y="85846"/>
                </a:moveTo>
                <a:cubicBezTo>
                  <a:pt x="77508" y="78461"/>
                  <a:pt x="81049" y="68307"/>
                  <a:pt x="81049" y="59076"/>
                </a:cubicBezTo>
                <a:cubicBezTo>
                  <a:pt x="81049" y="49846"/>
                  <a:pt x="77901" y="40615"/>
                  <a:pt x="72393" y="33692"/>
                </a:cubicBezTo>
                <a:cubicBezTo>
                  <a:pt x="80655" y="24000"/>
                  <a:pt x="80655" y="24000"/>
                  <a:pt x="80655" y="24000"/>
                </a:cubicBezTo>
                <a:cubicBezTo>
                  <a:pt x="88918" y="33692"/>
                  <a:pt x="93639" y="46615"/>
                  <a:pt x="93639" y="60000"/>
                </a:cubicBezTo>
                <a:cubicBezTo>
                  <a:pt x="93639" y="72461"/>
                  <a:pt x="89704" y="84923"/>
                  <a:pt x="80262" y="95538"/>
                </a:cubicBezTo>
                <a:lnTo>
                  <a:pt x="71606" y="85846"/>
                </a:lnTo>
                <a:close/>
                <a:moveTo>
                  <a:pt x="90491" y="105692"/>
                </a:moveTo>
                <a:cubicBezTo>
                  <a:pt x="101114" y="93230"/>
                  <a:pt x="106229" y="76615"/>
                  <a:pt x="106229" y="59538"/>
                </a:cubicBezTo>
                <a:cubicBezTo>
                  <a:pt x="106229" y="42923"/>
                  <a:pt x="101114" y="26307"/>
                  <a:pt x="90491" y="13846"/>
                </a:cubicBezTo>
                <a:cubicBezTo>
                  <a:pt x="99540" y="3230"/>
                  <a:pt x="99540" y="3230"/>
                  <a:pt x="99540" y="3230"/>
                </a:cubicBezTo>
                <a:cubicBezTo>
                  <a:pt x="112918" y="18923"/>
                  <a:pt x="120000" y="39692"/>
                  <a:pt x="120000" y="60923"/>
                </a:cubicBezTo>
                <a:cubicBezTo>
                  <a:pt x="120000" y="80307"/>
                  <a:pt x="113704" y="100153"/>
                  <a:pt x="99934" y="116307"/>
                </a:cubicBezTo>
                <a:lnTo>
                  <a:pt x="90491" y="105692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lIns="99051" tIns="49525" rIns="99051" bIns="49525" anchor="t" anchorCtr="0">
            <a:noAutofit/>
          </a:bodyPr>
          <a:lstStyle/>
          <a:p>
            <a:pPr defTabSz="1219170" latinLnBrk="1"/>
            <a:endParaRPr sz="1716">
              <a:solidFill>
                <a:prstClr val="black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" name="Рисунок 13" descr="Часы">
            <a:extLst>
              <a:ext uri="{FF2B5EF4-FFF2-40B4-BE49-F238E27FC236}">
                <a16:creationId xmlns:a16="http://schemas.microsoft.com/office/drawing/2014/main" id="{F797076C-692F-416D-9D07-473CA67B24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952217" y="1658641"/>
            <a:ext cx="1332776" cy="1332776"/>
          </a:xfrm>
          <a:prstGeom prst="rect">
            <a:avLst/>
          </a:prstGeom>
        </p:spPr>
      </p:pic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98583334-F0EB-4A93-9039-574CE4A8DEDD}"/>
              </a:ext>
            </a:extLst>
          </p:cNvPr>
          <p:cNvSpPr txBox="1">
            <a:spLocks/>
          </p:cNvSpPr>
          <p:nvPr/>
        </p:nvSpPr>
        <p:spPr>
          <a:xfrm>
            <a:off x="4975542" y="452669"/>
            <a:ext cx="1607909" cy="643227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219170"/>
            <a:r>
              <a:rPr lang="ru-RU" sz="4000" b="1" dirty="0">
                <a:solidFill>
                  <a:srgbClr val="C00000"/>
                </a:solidFill>
                <a:latin typeface="Arial"/>
                <a:ea typeface="Arial Unicode MS"/>
              </a:rPr>
              <a:t>Шум </a:t>
            </a:r>
            <a:endParaRPr lang="en-US" altLang="ko-KR" sz="4000" b="1" dirty="0">
              <a:solidFill>
                <a:srgbClr val="C00000"/>
              </a:solidFill>
              <a:latin typeface="Arial"/>
              <a:ea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13187555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iamond 4">
            <a:extLst>
              <a:ext uri="{FF2B5EF4-FFF2-40B4-BE49-F238E27FC236}">
                <a16:creationId xmlns:a16="http://schemas.microsoft.com/office/drawing/2014/main" id="{2A06A9BB-336C-4EF9-8E0E-2644DE41AA52}"/>
              </a:ext>
            </a:extLst>
          </p:cNvPr>
          <p:cNvSpPr/>
          <p:nvPr/>
        </p:nvSpPr>
        <p:spPr>
          <a:xfrm>
            <a:off x="1295467" y="1988840"/>
            <a:ext cx="1625339" cy="1521136"/>
          </a:xfrm>
          <a:prstGeom prst="diamond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219170" latinLnBrk="1"/>
            <a:endParaRPr lang="ko-KR" altLang="en-US">
              <a:solidFill>
                <a:prstClr val="black"/>
              </a:solidFill>
              <a:latin typeface="Arial"/>
              <a:ea typeface="Arial Unicode MS"/>
            </a:endParaRPr>
          </a:p>
        </p:txBody>
      </p:sp>
      <p:sp>
        <p:nvSpPr>
          <p:cNvPr id="4" name="Diamond 5">
            <a:extLst>
              <a:ext uri="{FF2B5EF4-FFF2-40B4-BE49-F238E27FC236}">
                <a16:creationId xmlns:a16="http://schemas.microsoft.com/office/drawing/2014/main" id="{5D006BAE-715D-4C6F-BBFC-A4138CA6AF20}"/>
              </a:ext>
            </a:extLst>
          </p:cNvPr>
          <p:cNvSpPr/>
          <p:nvPr/>
        </p:nvSpPr>
        <p:spPr>
          <a:xfrm>
            <a:off x="5437379" y="1983365"/>
            <a:ext cx="1580051" cy="1445636"/>
          </a:xfrm>
          <a:prstGeom prst="diamond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219170" latinLnBrk="1"/>
            <a:endParaRPr lang="ko-KR" altLang="en-US">
              <a:solidFill>
                <a:prstClr val="black"/>
              </a:solidFill>
              <a:latin typeface="Arial"/>
              <a:ea typeface="Arial Unicode MS"/>
            </a:endParaRPr>
          </a:p>
        </p:txBody>
      </p:sp>
      <p:sp>
        <p:nvSpPr>
          <p:cNvPr id="5" name="Diamond 7">
            <a:extLst>
              <a:ext uri="{FF2B5EF4-FFF2-40B4-BE49-F238E27FC236}">
                <a16:creationId xmlns:a16="http://schemas.microsoft.com/office/drawing/2014/main" id="{102092C2-215A-4612-83F1-DAE7554F3AE9}"/>
              </a:ext>
            </a:extLst>
          </p:cNvPr>
          <p:cNvSpPr/>
          <p:nvPr/>
        </p:nvSpPr>
        <p:spPr>
          <a:xfrm>
            <a:off x="9460649" y="1983364"/>
            <a:ext cx="1466905" cy="1445635"/>
          </a:xfrm>
          <a:prstGeom prst="diamond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219170" latinLnBrk="1"/>
            <a:endParaRPr lang="ko-KR" altLang="en-US">
              <a:solidFill>
                <a:prstClr val="black"/>
              </a:solidFill>
              <a:latin typeface="Arial"/>
              <a:ea typeface="Arial Unicode M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7D9BB4F-D180-4E7B-BFAA-9087ABA770A4}"/>
              </a:ext>
            </a:extLst>
          </p:cNvPr>
          <p:cNvSpPr txBox="1"/>
          <p:nvPr/>
        </p:nvSpPr>
        <p:spPr>
          <a:xfrm>
            <a:off x="176505" y="3868304"/>
            <a:ext cx="4069409" cy="120032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1219140" latinLnBrk="1">
              <a:lnSpc>
                <a:spcPct val="80000"/>
              </a:lnSpc>
              <a:defRPr/>
            </a:pPr>
            <a:r>
              <a:rPr lang="ru-RU" b="1" dirty="0">
                <a:solidFill>
                  <a:prstClr val="black"/>
                </a:solidFill>
                <a:latin typeface="Arial"/>
                <a:ea typeface="Arial Unicode MS"/>
              </a:rPr>
              <a:t>Соблюдение</a:t>
            </a:r>
            <a:r>
              <a:rPr lang="ru-RU" dirty="0">
                <a:solidFill>
                  <a:prstClr val="black"/>
                </a:solidFill>
                <a:latin typeface="Arial"/>
                <a:ea typeface="Arial Unicode MS"/>
              </a:rPr>
              <a:t> графиков сменности, </a:t>
            </a:r>
          </a:p>
          <a:p>
            <a:pPr algn="ctr" defTabSz="1219140" latinLnBrk="1">
              <a:lnSpc>
                <a:spcPct val="80000"/>
              </a:lnSpc>
              <a:defRPr/>
            </a:pPr>
            <a:r>
              <a:rPr lang="ru-RU" dirty="0">
                <a:solidFill>
                  <a:prstClr val="black"/>
                </a:solidFill>
                <a:latin typeface="Arial"/>
                <a:ea typeface="Arial Unicode MS"/>
              </a:rPr>
              <a:t>наличие регламентированных </a:t>
            </a:r>
          </a:p>
          <a:p>
            <a:pPr algn="ctr" defTabSz="1219140" latinLnBrk="1">
              <a:lnSpc>
                <a:spcPct val="80000"/>
              </a:lnSpc>
              <a:defRPr/>
            </a:pPr>
            <a:r>
              <a:rPr lang="ru-RU" dirty="0">
                <a:solidFill>
                  <a:prstClr val="black"/>
                </a:solidFill>
                <a:latin typeface="Arial"/>
                <a:ea typeface="Arial Unicode MS"/>
              </a:rPr>
              <a:t>перерывов </a:t>
            </a:r>
            <a:r>
              <a:rPr lang="ru-RU" b="1" dirty="0">
                <a:solidFill>
                  <a:prstClr val="black"/>
                </a:solidFill>
                <a:latin typeface="Arial"/>
                <a:ea typeface="Arial Unicode MS"/>
              </a:rPr>
              <a:t>повысило</a:t>
            </a:r>
            <a:r>
              <a:rPr lang="ru-RU" dirty="0">
                <a:solidFill>
                  <a:prstClr val="black"/>
                </a:solidFill>
                <a:latin typeface="Arial"/>
                <a:ea typeface="Arial Unicode MS"/>
              </a:rPr>
              <a:t> </a:t>
            </a:r>
          </a:p>
          <a:p>
            <a:pPr algn="ctr" defTabSz="1219140" latinLnBrk="1">
              <a:lnSpc>
                <a:spcPct val="80000"/>
              </a:lnSpc>
              <a:defRPr/>
            </a:pPr>
            <a:r>
              <a:rPr lang="ru-RU" dirty="0">
                <a:solidFill>
                  <a:prstClr val="black"/>
                </a:solidFill>
                <a:latin typeface="Arial"/>
                <a:ea typeface="Arial Unicode MS"/>
              </a:rPr>
              <a:t>производительность труда </a:t>
            </a:r>
          </a:p>
          <a:p>
            <a:pPr algn="ctr" defTabSz="1219140" latinLnBrk="1">
              <a:lnSpc>
                <a:spcPct val="80000"/>
              </a:lnSpc>
              <a:defRPr/>
            </a:pPr>
            <a:r>
              <a:rPr lang="ru-RU" dirty="0">
                <a:solidFill>
                  <a:prstClr val="black"/>
                </a:solidFill>
                <a:latin typeface="Arial"/>
                <a:ea typeface="Arial Unicode MS"/>
              </a:rPr>
              <a:t>на </a:t>
            </a:r>
            <a:r>
              <a:rPr lang="ru-RU" b="1" dirty="0">
                <a:solidFill>
                  <a:prstClr val="black"/>
                </a:solidFill>
                <a:latin typeface="Arial"/>
                <a:ea typeface="Arial Unicode MS"/>
              </a:rPr>
              <a:t>13-16 %</a:t>
            </a:r>
            <a:endParaRPr lang="ko-KR" altLang="en-US" b="1" dirty="0">
              <a:solidFill>
                <a:prstClr val="black"/>
              </a:solidFill>
              <a:latin typeface="Arial"/>
              <a:ea typeface="Arial Unicode MS"/>
              <a:cs typeface="Arial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A5C5E7F-3C44-466B-9751-C4C7EA1805C0}"/>
              </a:ext>
            </a:extLst>
          </p:cNvPr>
          <p:cNvSpPr txBox="1"/>
          <p:nvPr/>
        </p:nvSpPr>
        <p:spPr>
          <a:xfrm>
            <a:off x="4667453" y="3868302"/>
            <a:ext cx="2954215" cy="142192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ru-RU"/>
            </a:defPPr>
            <a:lvl1pPr lvl="0" algn="ctr" defTabSz="1219170" latinLnBrk="1">
              <a:lnSpc>
                <a:spcPct val="80000"/>
              </a:lnSpc>
              <a:defRPr b="1">
                <a:solidFill>
                  <a:srgbClr val="287A7C"/>
                </a:solidFill>
              </a:defRPr>
            </a:lvl1pPr>
          </a:lstStyle>
          <a:p>
            <a:pPr defTabSz="1625519"/>
            <a:r>
              <a:rPr lang="ru-RU" b="0" dirty="0">
                <a:solidFill>
                  <a:prstClr val="black"/>
                </a:solidFill>
                <a:latin typeface="Arial"/>
                <a:ea typeface="Arial Unicode MS"/>
              </a:rPr>
              <a:t>Работа </a:t>
            </a:r>
            <a:r>
              <a:rPr lang="ru-RU" dirty="0">
                <a:solidFill>
                  <a:prstClr val="black"/>
                </a:solidFill>
                <a:latin typeface="Arial"/>
                <a:ea typeface="Arial Unicode MS"/>
              </a:rPr>
              <a:t>без перерывов снижает </a:t>
            </a:r>
          </a:p>
          <a:p>
            <a:pPr defTabSz="1625519"/>
            <a:r>
              <a:rPr lang="ru-RU" b="0" dirty="0">
                <a:solidFill>
                  <a:prstClr val="black"/>
                </a:solidFill>
                <a:latin typeface="Arial"/>
                <a:ea typeface="Arial Unicode MS"/>
              </a:rPr>
              <a:t>производительность труда на 5-6% и ухудшает качество продукции на 10-12%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FCF76C3-250C-4700-B12D-62628B0A012D}"/>
              </a:ext>
            </a:extLst>
          </p:cNvPr>
          <p:cNvSpPr txBox="1"/>
          <p:nvPr/>
        </p:nvSpPr>
        <p:spPr>
          <a:xfrm>
            <a:off x="8167992" y="3669899"/>
            <a:ext cx="4052217" cy="169892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1219140" latinLnBrk="1">
              <a:lnSpc>
                <a:spcPct val="80000"/>
              </a:lnSpc>
              <a:defRPr/>
            </a:pPr>
            <a:r>
              <a:rPr lang="ru-RU" b="1" dirty="0">
                <a:solidFill>
                  <a:prstClr val="black"/>
                </a:solidFill>
                <a:latin typeface="Arial"/>
                <a:ea typeface="Arial Unicode MS"/>
              </a:rPr>
              <a:t>Затраты времени </a:t>
            </a:r>
            <a:r>
              <a:rPr lang="ru-RU" dirty="0">
                <a:solidFill>
                  <a:prstClr val="black"/>
                </a:solidFill>
                <a:latin typeface="Arial"/>
                <a:ea typeface="Arial Unicode MS"/>
              </a:rPr>
              <a:t>на выполнение </a:t>
            </a:r>
          </a:p>
          <a:p>
            <a:pPr algn="ctr" defTabSz="1219140" latinLnBrk="1">
              <a:lnSpc>
                <a:spcPct val="80000"/>
              </a:lnSpc>
              <a:defRPr/>
            </a:pPr>
            <a:r>
              <a:rPr lang="ru-RU" dirty="0">
                <a:solidFill>
                  <a:prstClr val="black"/>
                </a:solidFill>
                <a:latin typeface="Arial"/>
                <a:ea typeface="Arial Unicode MS"/>
              </a:rPr>
              <a:t>1 технологической операции, </a:t>
            </a:r>
          </a:p>
          <a:p>
            <a:pPr algn="ctr" defTabSz="1219140" latinLnBrk="1">
              <a:lnSpc>
                <a:spcPct val="80000"/>
              </a:lnSpc>
              <a:defRPr/>
            </a:pPr>
            <a:r>
              <a:rPr lang="ru-RU" dirty="0">
                <a:solidFill>
                  <a:prstClr val="black"/>
                </a:solidFill>
                <a:latin typeface="Arial"/>
                <a:ea typeface="Arial Unicode MS"/>
              </a:rPr>
              <a:t>связанные с повышением </a:t>
            </a:r>
          </a:p>
          <a:p>
            <a:pPr algn="ctr" defTabSz="1219140" latinLnBrk="1">
              <a:lnSpc>
                <a:spcPct val="80000"/>
              </a:lnSpc>
              <a:defRPr/>
            </a:pPr>
            <a:r>
              <a:rPr lang="ru-RU" dirty="0">
                <a:solidFill>
                  <a:prstClr val="black"/>
                </a:solidFill>
                <a:latin typeface="Arial"/>
                <a:ea typeface="Arial Unicode MS"/>
              </a:rPr>
              <a:t>утомляемости в течение рабочей   смены, </a:t>
            </a:r>
            <a:r>
              <a:rPr lang="ru-RU" b="1" dirty="0">
                <a:solidFill>
                  <a:prstClr val="black"/>
                </a:solidFill>
                <a:latin typeface="Arial"/>
                <a:ea typeface="Arial Unicode MS"/>
              </a:rPr>
              <a:t>увеличиваются на </a:t>
            </a:r>
          </a:p>
          <a:p>
            <a:pPr algn="ctr" defTabSz="1219140" latinLnBrk="1">
              <a:lnSpc>
                <a:spcPct val="80000"/>
              </a:lnSpc>
              <a:defRPr/>
            </a:pPr>
            <a:r>
              <a:rPr lang="ru-RU" b="1" dirty="0">
                <a:solidFill>
                  <a:prstClr val="black"/>
                </a:solidFill>
                <a:latin typeface="Arial"/>
                <a:ea typeface="Arial Unicode MS"/>
              </a:rPr>
              <a:t>10-20%</a:t>
            </a:r>
          </a:p>
          <a:p>
            <a:pPr algn="ctr" defTabSz="1219140" latinLnBrk="1">
              <a:defRPr/>
            </a:pPr>
            <a:endParaRPr lang="ru-RU" dirty="0">
              <a:solidFill>
                <a:prstClr val="black"/>
              </a:solidFill>
              <a:latin typeface="Arial"/>
              <a:ea typeface="Arial Unicode MS"/>
            </a:endParaRP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356A3F24-F774-4514-B941-81DCD4CDA96F}"/>
              </a:ext>
            </a:extLst>
          </p:cNvPr>
          <p:cNvSpPr txBox="1">
            <a:spLocks/>
          </p:cNvSpPr>
          <p:nvPr/>
        </p:nvSpPr>
        <p:spPr>
          <a:xfrm>
            <a:off x="2330556" y="634443"/>
            <a:ext cx="7390699" cy="643227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219170"/>
            <a:r>
              <a:rPr lang="ru-RU" sz="4000" b="1" dirty="0">
                <a:solidFill>
                  <a:srgbClr val="C00000"/>
                </a:solidFill>
                <a:latin typeface="Arial"/>
                <a:ea typeface="Arial Unicode MS"/>
              </a:rPr>
              <a:t>Режим труда и отдыха</a:t>
            </a:r>
            <a:endParaRPr lang="en-US" altLang="ko-KR" sz="4000" b="1" dirty="0">
              <a:solidFill>
                <a:srgbClr val="C00000"/>
              </a:solidFill>
              <a:latin typeface="Arial"/>
              <a:ea typeface="Arial Unicode MS"/>
            </a:endParaRPr>
          </a:p>
        </p:txBody>
      </p:sp>
      <p:pic>
        <p:nvPicPr>
          <p:cNvPr id="10" name="Рисунок 9" descr="Контрольный список (справа налево)">
            <a:extLst>
              <a:ext uri="{FF2B5EF4-FFF2-40B4-BE49-F238E27FC236}">
                <a16:creationId xmlns:a16="http://schemas.microsoft.com/office/drawing/2014/main" id="{02BC13B5-2979-4F34-BB00-D1121FD36E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650935" y="2292208"/>
            <a:ext cx="914400" cy="914400"/>
          </a:xfrm>
          <a:prstGeom prst="rect">
            <a:avLst/>
          </a:prstGeom>
        </p:spPr>
      </p:pic>
      <p:pic>
        <p:nvPicPr>
          <p:cNvPr id="11" name="Рисунок 10" descr="Секундомер">
            <a:extLst>
              <a:ext uri="{FF2B5EF4-FFF2-40B4-BE49-F238E27FC236}">
                <a16:creationId xmlns:a16="http://schemas.microsoft.com/office/drawing/2014/main" id="{FF331748-7300-479C-8804-DDE9F19282B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736900" y="2248980"/>
            <a:ext cx="914400" cy="914400"/>
          </a:xfrm>
          <a:prstGeom prst="rect">
            <a:avLst/>
          </a:prstGeom>
        </p:spPr>
      </p:pic>
      <p:pic>
        <p:nvPicPr>
          <p:cNvPr id="12" name="Рисунок 11" descr="Тенденция к понижению">
            <a:extLst>
              <a:ext uri="{FF2B5EF4-FFF2-40B4-BE49-F238E27FC236}">
                <a16:creationId xmlns:a16="http://schemas.microsoft.com/office/drawing/2014/main" id="{91107CC8-2ACD-494B-BE9D-052B5AAF526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770204" y="2221024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0231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3">
            <a:extLst>
              <a:ext uri="{FF2B5EF4-FFF2-40B4-BE49-F238E27FC236}">
                <a16:creationId xmlns:a16="http://schemas.microsoft.com/office/drawing/2014/main" id="{A4F12756-445A-4667-8F93-ADFC84844CCC}"/>
              </a:ext>
            </a:extLst>
          </p:cNvPr>
          <p:cNvSpPr txBox="1">
            <a:spLocks/>
          </p:cNvSpPr>
          <p:nvPr/>
        </p:nvSpPr>
        <p:spPr>
          <a:xfrm>
            <a:off x="464887" y="346718"/>
            <a:ext cx="11262225" cy="775577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algn="ctr">
              <a:defRPr sz="4000" b="1">
                <a:solidFill>
                  <a:srgbClr val="C00000"/>
                </a:solidFill>
              </a:defRPr>
            </a:lvl1pPr>
          </a:lstStyle>
          <a:p>
            <a:r>
              <a:rPr lang="ru-RU" dirty="0"/>
              <a:t>Структура причин несчастных случаев с тяжелыми последствиями</a:t>
            </a:r>
            <a:endParaRPr lang="en-US" dirty="0"/>
          </a:p>
        </p:txBody>
      </p:sp>
      <p:sp>
        <p:nvSpPr>
          <p:cNvPr id="13" name="Rectangle 6">
            <a:extLst>
              <a:ext uri="{FF2B5EF4-FFF2-40B4-BE49-F238E27FC236}">
                <a16:creationId xmlns:a16="http://schemas.microsoft.com/office/drawing/2014/main" id="{6AC02F2A-DFE6-46A6-A35D-E30E1431D2E5}"/>
              </a:ext>
            </a:extLst>
          </p:cNvPr>
          <p:cNvSpPr/>
          <p:nvPr/>
        </p:nvSpPr>
        <p:spPr>
          <a:xfrm>
            <a:off x="528833" y="4681335"/>
            <a:ext cx="9745079" cy="125892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218804" latinLnBrk="1">
              <a:defRPr/>
            </a:pPr>
            <a:r>
              <a:rPr lang="ru-RU" b="1" dirty="0">
                <a:solidFill>
                  <a:prstClr val="white"/>
                </a:solidFill>
              </a:rPr>
              <a:t>причины организационного характера (неудовлетворительная организация </a:t>
            </a:r>
          </a:p>
          <a:p>
            <a:pPr defTabSz="1218804" latinLnBrk="1">
              <a:defRPr/>
            </a:pPr>
            <a:r>
              <a:rPr lang="ru-RU" b="1" dirty="0">
                <a:solidFill>
                  <a:prstClr val="white"/>
                </a:solidFill>
              </a:rPr>
              <a:t>производства работ и недостатки в обучении работников безопасности труда) и </a:t>
            </a:r>
          </a:p>
          <a:p>
            <a:pPr defTabSz="1218804" latinLnBrk="1">
              <a:defRPr/>
            </a:pPr>
            <a:r>
              <a:rPr lang="ru-RU" b="1" dirty="0">
                <a:solidFill>
                  <a:prstClr val="white"/>
                </a:solidFill>
              </a:rPr>
              <a:t>«человеческим фактором» (нарушения работниками требований безопасности и </a:t>
            </a:r>
          </a:p>
          <a:p>
            <a:pPr defTabSz="1218804" latinLnBrk="1">
              <a:defRPr/>
            </a:pPr>
            <a:r>
              <a:rPr lang="ru-RU" b="1" dirty="0">
                <a:solidFill>
                  <a:prstClr val="white"/>
                </a:solidFill>
              </a:rPr>
              <a:t>трудовой дисциплины)</a:t>
            </a:r>
            <a:endParaRPr lang="ko-KR" altLang="en-US" b="1" dirty="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16" name="Rectangle 7">
            <a:extLst>
              <a:ext uri="{FF2B5EF4-FFF2-40B4-BE49-F238E27FC236}">
                <a16:creationId xmlns:a16="http://schemas.microsoft.com/office/drawing/2014/main" id="{00F19D09-232A-48B6-A340-12D5D644F645}"/>
              </a:ext>
            </a:extLst>
          </p:cNvPr>
          <p:cNvSpPr/>
          <p:nvPr/>
        </p:nvSpPr>
        <p:spPr>
          <a:xfrm>
            <a:off x="10457676" y="4868941"/>
            <a:ext cx="971747" cy="97174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804" latinLnBrk="1">
              <a:defRPr/>
            </a:pPr>
            <a:endParaRPr lang="ko-KR" altLang="en-US" sz="2699">
              <a:solidFill>
                <a:prstClr val="white"/>
              </a:solidFill>
              <a:latin typeface="Arial"/>
              <a:ea typeface="Arial Unicode MS"/>
            </a:endParaRPr>
          </a:p>
        </p:txBody>
      </p:sp>
      <p:sp>
        <p:nvSpPr>
          <p:cNvPr id="18" name="Rectangle 13">
            <a:extLst>
              <a:ext uri="{FF2B5EF4-FFF2-40B4-BE49-F238E27FC236}">
                <a16:creationId xmlns:a16="http://schemas.microsoft.com/office/drawing/2014/main" id="{09CA9D1A-DD72-4D73-BBBD-92B0117D44B9}"/>
              </a:ext>
            </a:extLst>
          </p:cNvPr>
          <p:cNvSpPr/>
          <p:nvPr/>
        </p:nvSpPr>
        <p:spPr>
          <a:xfrm>
            <a:off x="4464245" y="3425742"/>
            <a:ext cx="5809667" cy="971747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804" latinLnBrk="1">
              <a:defRPr/>
            </a:pPr>
            <a:endParaRPr lang="ko-KR" altLang="en-US" sz="2699">
              <a:solidFill>
                <a:prstClr val="white"/>
              </a:solidFill>
              <a:latin typeface="Arial"/>
              <a:ea typeface="Arial Unicode MS"/>
            </a:endParaRPr>
          </a:p>
        </p:txBody>
      </p:sp>
      <p:sp>
        <p:nvSpPr>
          <p:cNvPr id="19" name="Rectangle 14">
            <a:extLst>
              <a:ext uri="{FF2B5EF4-FFF2-40B4-BE49-F238E27FC236}">
                <a16:creationId xmlns:a16="http://schemas.microsoft.com/office/drawing/2014/main" id="{A90A812C-42B3-4896-B8FE-53C18FD586DA}"/>
              </a:ext>
            </a:extLst>
          </p:cNvPr>
          <p:cNvSpPr/>
          <p:nvPr/>
        </p:nvSpPr>
        <p:spPr>
          <a:xfrm>
            <a:off x="3312417" y="3425742"/>
            <a:ext cx="971747" cy="971747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804" latinLnBrk="1">
              <a:defRPr/>
            </a:pPr>
            <a:endParaRPr lang="ko-KR" altLang="en-US" sz="2699">
              <a:solidFill>
                <a:prstClr val="white"/>
              </a:solidFill>
              <a:latin typeface="Arial"/>
              <a:ea typeface="Arial Unicode MS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814545B-05BD-47A2-86EF-A5779CE70F6A}"/>
              </a:ext>
            </a:extLst>
          </p:cNvPr>
          <p:cNvSpPr txBox="1"/>
          <p:nvPr/>
        </p:nvSpPr>
        <p:spPr>
          <a:xfrm>
            <a:off x="4656216" y="3538614"/>
            <a:ext cx="5471183" cy="666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1400">
                <a:solidFill>
                  <a:schemeClr val="bg1"/>
                </a:solidFill>
              </a:defRPr>
            </a:lvl1pPr>
          </a:lstStyle>
          <a:p>
            <a:pPr defTabSz="1218804" latinLnBrk="1">
              <a:defRPr/>
            </a:pPr>
            <a:r>
              <a:rPr lang="ru-RU" sz="1866" b="1" dirty="0">
                <a:solidFill>
                  <a:prstClr val="white"/>
                </a:solidFill>
                <a:latin typeface="Arial"/>
                <a:ea typeface="Arial Unicode MS"/>
              </a:rPr>
              <a:t>неудовлетворительной организация </a:t>
            </a:r>
          </a:p>
          <a:p>
            <a:pPr defTabSz="1218804" latinLnBrk="1">
              <a:defRPr/>
            </a:pPr>
            <a:r>
              <a:rPr lang="ru-RU" sz="1866" b="1" dirty="0">
                <a:solidFill>
                  <a:prstClr val="white"/>
                </a:solidFill>
                <a:latin typeface="Arial"/>
                <a:ea typeface="Arial Unicode MS"/>
              </a:rPr>
              <a:t>производства работ </a:t>
            </a:r>
            <a:endParaRPr lang="ko-KR" altLang="en-US" sz="1866" b="1" dirty="0">
              <a:solidFill>
                <a:prstClr val="white"/>
              </a:solidFill>
              <a:latin typeface="Arial"/>
              <a:ea typeface="Arial Unicode MS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CF3D8C7A-63C9-40E1-9CD4-659BF2217F3A}"/>
              </a:ext>
            </a:extLst>
          </p:cNvPr>
          <p:cNvSpPr/>
          <p:nvPr/>
        </p:nvSpPr>
        <p:spPr>
          <a:xfrm>
            <a:off x="7559130" y="2158188"/>
            <a:ext cx="2911561" cy="971747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218804" latinLnBrk="1">
              <a:defRPr/>
            </a:pPr>
            <a:r>
              <a:rPr lang="ru-RU" b="1" dirty="0">
                <a:solidFill>
                  <a:prstClr val="white"/>
                </a:solidFill>
              </a:rPr>
              <a:t>Технологические и </a:t>
            </a:r>
          </a:p>
          <a:p>
            <a:pPr defTabSz="1218804" latinLnBrk="1">
              <a:defRPr/>
            </a:pPr>
            <a:r>
              <a:rPr lang="ru-RU" b="1" dirty="0">
                <a:solidFill>
                  <a:prstClr val="white"/>
                </a:solidFill>
              </a:rPr>
              <a:t>технические </a:t>
            </a:r>
          </a:p>
          <a:p>
            <a:pPr defTabSz="1218804" latinLnBrk="1">
              <a:defRPr/>
            </a:pPr>
            <a:r>
              <a:rPr lang="ru-RU" b="1" dirty="0">
                <a:solidFill>
                  <a:prstClr val="white"/>
                </a:solidFill>
              </a:rPr>
              <a:t>(техногенные) факторы</a:t>
            </a:r>
            <a:endParaRPr lang="ko-KR" altLang="en-US" b="1" dirty="0">
              <a:solidFill>
                <a:prstClr val="white"/>
              </a:solidFill>
              <a:latin typeface="Arial"/>
              <a:ea typeface="Arial Unicode MS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E7701EA7-30B4-427E-945B-711B182DA677}"/>
              </a:ext>
            </a:extLst>
          </p:cNvPr>
          <p:cNvSpPr/>
          <p:nvPr/>
        </p:nvSpPr>
        <p:spPr>
          <a:xfrm>
            <a:off x="6284745" y="2161338"/>
            <a:ext cx="971747" cy="971747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804" latinLnBrk="1">
              <a:defRPr/>
            </a:pPr>
            <a:endParaRPr lang="ko-KR" altLang="en-US" sz="2699">
              <a:solidFill>
                <a:prstClr val="white"/>
              </a:solidFill>
              <a:latin typeface="Arial"/>
              <a:ea typeface="Arial Unicode MS"/>
            </a:endParaRPr>
          </a:p>
        </p:txBody>
      </p:sp>
      <p:sp>
        <p:nvSpPr>
          <p:cNvPr id="23" name="Rectangle 8">
            <a:extLst>
              <a:ext uri="{FF2B5EF4-FFF2-40B4-BE49-F238E27FC236}">
                <a16:creationId xmlns:a16="http://schemas.microsoft.com/office/drawing/2014/main" id="{4B3520F4-56B4-4F53-817A-58930B9FACF4}"/>
              </a:ext>
            </a:extLst>
          </p:cNvPr>
          <p:cNvSpPr/>
          <p:nvPr/>
        </p:nvSpPr>
        <p:spPr>
          <a:xfrm>
            <a:off x="10470691" y="5097103"/>
            <a:ext cx="954663" cy="37955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 defTabSz="1218804" latinLnBrk="1">
              <a:defRPr/>
            </a:pPr>
            <a:r>
              <a:rPr lang="ru-RU" sz="1866" b="1" dirty="0">
                <a:solidFill>
                  <a:prstClr val="white"/>
                </a:solidFill>
                <a:latin typeface="Arial"/>
                <a:ea typeface="Arial Unicode MS"/>
              </a:rPr>
              <a:t>68,1% </a:t>
            </a:r>
            <a:endParaRPr lang="ko-KR" altLang="en-US" sz="1866" b="1" dirty="0">
              <a:solidFill>
                <a:prstClr val="white"/>
              </a:solidFill>
              <a:latin typeface="Arial"/>
              <a:ea typeface="Arial Unicode MS"/>
              <a:cs typeface="Arial" pitchFamily="34" charset="0"/>
            </a:endParaRPr>
          </a:p>
        </p:txBody>
      </p:sp>
      <p:sp>
        <p:nvSpPr>
          <p:cNvPr id="24" name="Rectangle 8">
            <a:extLst>
              <a:ext uri="{FF2B5EF4-FFF2-40B4-BE49-F238E27FC236}">
                <a16:creationId xmlns:a16="http://schemas.microsoft.com/office/drawing/2014/main" id="{C15E4E67-622E-4FB1-81B5-8C976CED20D2}"/>
              </a:ext>
            </a:extLst>
          </p:cNvPr>
          <p:cNvSpPr/>
          <p:nvPr/>
        </p:nvSpPr>
        <p:spPr>
          <a:xfrm>
            <a:off x="3329501" y="3720850"/>
            <a:ext cx="954663" cy="37955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 defTabSz="1218804" latinLnBrk="1">
              <a:defRPr/>
            </a:pPr>
            <a:r>
              <a:rPr lang="ru-RU" sz="1866" b="1" dirty="0">
                <a:solidFill>
                  <a:prstClr val="white"/>
                </a:solidFill>
                <a:latin typeface="Arial"/>
                <a:ea typeface="Arial Unicode MS"/>
              </a:rPr>
              <a:t>31,2% </a:t>
            </a:r>
            <a:endParaRPr lang="ko-KR" altLang="en-US" sz="1866" b="1" dirty="0">
              <a:solidFill>
                <a:prstClr val="white"/>
              </a:solidFill>
              <a:latin typeface="Arial"/>
              <a:ea typeface="Arial Unicode MS"/>
              <a:cs typeface="Arial" pitchFamily="34" charset="0"/>
            </a:endParaRPr>
          </a:p>
        </p:txBody>
      </p:sp>
      <p:sp>
        <p:nvSpPr>
          <p:cNvPr id="25" name="Rectangle 8">
            <a:extLst>
              <a:ext uri="{FF2B5EF4-FFF2-40B4-BE49-F238E27FC236}">
                <a16:creationId xmlns:a16="http://schemas.microsoft.com/office/drawing/2014/main" id="{758924E5-00DA-40FF-B64B-352FAB8BFD28}"/>
              </a:ext>
            </a:extLst>
          </p:cNvPr>
          <p:cNvSpPr/>
          <p:nvPr/>
        </p:nvSpPr>
        <p:spPr>
          <a:xfrm>
            <a:off x="6284745" y="2379586"/>
            <a:ext cx="954663" cy="37955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 defTabSz="1218804" latinLnBrk="1">
              <a:defRPr/>
            </a:pPr>
            <a:r>
              <a:rPr lang="ru-RU" sz="1866" b="1" dirty="0">
                <a:solidFill>
                  <a:prstClr val="white"/>
                </a:solidFill>
                <a:latin typeface="Arial"/>
                <a:ea typeface="Arial Unicode MS"/>
              </a:rPr>
              <a:t>6,5% </a:t>
            </a:r>
            <a:endParaRPr lang="ko-KR" altLang="en-US" sz="1866" b="1" dirty="0">
              <a:solidFill>
                <a:prstClr val="white"/>
              </a:solidFill>
              <a:latin typeface="Arial"/>
              <a:ea typeface="Arial Unicode MS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1359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  <p:bldP spid="18" grpId="0" animBg="1"/>
      <p:bldP spid="19" grpId="0" animBg="1"/>
      <p:bldP spid="20" grpId="0"/>
      <p:bldP spid="21" grpId="0" animBg="1"/>
      <p:bldP spid="22" grpId="0" animBg="1"/>
      <p:bldP spid="23" grpId="0"/>
      <p:bldP spid="24" grpId="0"/>
      <p:bldP spid="2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1">
            <a:extLst>
              <a:ext uri="{FF2B5EF4-FFF2-40B4-BE49-F238E27FC236}">
                <a16:creationId xmlns:a16="http://schemas.microsoft.com/office/drawing/2014/main" id="{F6BB0C23-9C43-49C8-8043-98B2240F4C41}"/>
              </a:ext>
            </a:extLst>
          </p:cNvPr>
          <p:cNvSpPr/>
          <p:nvPr/>
        </p:nvSpPr>
        <p:spPr>
          <a:xfrm>
            <a:off x="1589" y="4067009"/>
            <a:ext cx="11055645" cy="2790098"/>
          </a:xfrm>
          <a:custGeom>
            <a:avLst/>
            <a:gdLst>
              <a:gd name="connsiteX0" fmla="*/ 0 w 5667375"/>
              <a:gd name="connsiteY0" fmla="*/ 0 h 2771775"/>
              <a:gd name="connsiteX1" fmla="*/ 5667375 w 5667375"/>
              <a:gd name="connsiteY1" fmla="*/ 0 h 2771775"/>
              <a:gd name="connsiteX2" fmla="*/ 5667375 w 5667375"/>
              <a:gd name="connsiteY2" fmla="*/ 2771775 h 2771775"/>
              <a:gd name="connsiteX3" fmla="*/ 0 w 5667375"/>
              <a:gd name="connsiteY3" fmla="*/ 2771775 h 2771775"/>
              <a:gd name="connsiteX4" fmla="*/ 0 w 5667375"/>
              <a:gd name="connsiteY4" fmla="*/ 0 h 2771775"/>
              <a:gd name="connsiteX0" fmla="*/ 0 w 6819900"/>
              <a:gd name="connsiteY0" fmla="*/ 9525 h 2781300"/>
              <a:gd name="connsiteX1" fmla="*/ 6819900 w 6819900"/>
              <a:gd name="connsiteY1" fmla="*/ 0 h 2781300"/>
              <a:gd name="connsiteX2" fmla="*/ 5667375 w 6819900"/>
              <a:gd name="connsiteY2" fmla="*/ 2781300 h 2781300"/>
              <a:gd name="connsiteX3" fmla="*/ 0 w 6819900"/>
              <a:gd name="connsiteY3" fmla="*/ 2781300 h 2781300"/>
              <a:gd name="connsiteX4" fmla="*/ 0 w 6819900"/>
              <a:gd name="connsiteY4" fmla="*/ 9525 h 2781300"/>
              <a:gd name="connsiteX0" fmla="*/ 0 w 6858000"/>
              <a:gd name="connsiteY0" fmla="*/ 19050 h 2790825"/>
              <a:gd name="connsiteX1" fmla="*/ 6858000 w 6858000"/>
              <a:gd name="connsiteY1" fmla="*/ 0 h 2790825"/>
              <a:gd name="connsiteX2" fmla="*/ 5667375 w 6858000"/>
              <a:gd name="connsiteY2" fmla="*/ 2790825 h 2790825"/>
              <a:gd name="connsiteX3" fmla="*/ 0 w 6858000"/>
              <a:gd name="connsiteY3" fmla="*/ 2790825 h 2790825"/>
              <a:gd name="connsiteX4" fmla="*/ 0 w 6858000"/>
              <a:gd name="connsiteY4" fmla="*/ 19050 h 2790825"/>
              <a:gd name="connsiteX0" fmla="*/ 0 w 6858000"/>
              <a:gd name="connsiteY0" fmla="*/ 19050 h 2790825"/>
              <a:gd name="connsiteX1" fmla="*/ 6858000 w 6858000"/>
              <a:gd name="connsiteY1" fmla="*/ 0 h 2790825"/>
              <a:gd name="connsiteX2" fmla="*/ 6109431 w 6858000"/>
              <a:gd name="connsiteY2" fmla="*/ 2790825 h 2790825"/>
              <a:gd name="connsiteX3" fmla="*/ 0 w 6858000"/>
              <a:gd name="connsiteY3" fmla="*/ 2790825 h 2790825"/>
              <a:gd name="connsiteX4" fmla="*/ 0 w 6858000"/>
              <a:gd name="connsiteY4" fmla="*/ 19050 h 2790825"/>
              <a:gd name="connsiteX0" fmla="*/ 0 w 6858000"/>
              <a:gd name="connsiteY0" fmla="*/ 19050 h 2790825"/>
              <a:gd name="connsiteX1" fmla="*/ 6858000 w 6858000"/>
              <a:gd name="connsiteY1" fmla="*/ 0 h 2790825"/>
              <a:gd name="connsiteX2" fmla="*/ 6109431 w 6858000"/>
              <a:gd name="connsiteY2" fmla="*/ 2790825 h 2790825"/>
              <a:gd name="connsiteX3" fmla="*/ 0 w 6858000"/>
              <a:gd name="connsiteY3" fmla="*/ 2790825 h 2790825"/>
              <a:gd name="connsiteX4" fmla="*/ 0 w 6858000"/>
              <a:gd name="connsiteY4" fmla="*/ 19050 h 2790825"/>
              <a:gd name="connsiteX0" fmla="*/ 0 w 6858000"/>
              <a:gd name="connsiteY0" fmla="*/ 19050 h 2790825"/>
              <a:gd name="connsiteX1" fmla="*/ 6858000 w 6858000"/>
              <a:gd name="connsiteY1" fmla="*/ 0 h 2790825"/>
              <a:gd name="connsiteX2" fmla="*/ 6121104 w 6858000"/>
              <a:gd name="connsiteY2" fmla="*/ 2790825 h 2790825"/>
              <a:gd name="connsiteX3" fmla="*/ 0 w 6858000"/>
              <a:gd name="connsiteY3" fmla="*/ 2790825 h 2790825"/>
              <a:gd name="connsiteX4" fmla="*/ 0 w 6858000"/>
              <a:gd name="connsiteY4" fmla="*/ 19050 h 2790825"/>
              <a:gd name="connsiteX0" fmla="*/ 0 w 6776288"/>
              <a:gd name="connsiteY0" fmla="*/ 28575 h 2800350"/>
              <a:gd name="connsiteX1" fmla="*/ 6776288 w 6776288"/>
              <a:gd name="connsiteY1" fmla="*/ 0 h 2800350"/>
              <a:gd name="connsiteX2" fmla="*/ 6121104 w 6776288"/>
              <a:gd name="connsiteY2" fmla="*/ 2800350 h 2800350"/>
              <a:gd name="connsiteX3" fmla="*/ 0 w 6776288"/>
              <a:gd name="connsiteY3" fmla="*/ 2800350 h 2800350"/>
              <a:gd name="connsiteX4" fmla="*/ 0 w 6776288"/>
              <a:gd name="connsiteY4" fmla="*/ 28575 h 2800350"/>
              <a:gd name="connsiteX0" fmla="*/ 0 w 6776288"/>
              <a:gd name="connsiteY0" fmla="*/ 19050 h 2790825"/>
              <a:gd name="connsiteX1" fmla="*/ 6776288 w 6776288"/>
              <a:gd name="connsiteY1" fmla="*/ 0 h 2790825"/>
              <a:gd name="connsiteX2" fmla="*/ 6121104 w 6776288"/>
              <a:gd name="connsiteY2" fmla="*/ 2790825 h 2790825"/>
              <a:gd name="connsiteX3" fmla="*/ 0 w 6776288"/>
              <a:gd name="connsiteY3" fmla="*/ 2790825 h 2790825"/>
              <a:gd name="connsiteX4" fmla="*/ 0 w 6776288"/>
              <a:gd name="connsiteY4" fmla="*/ 19050 h 2790825"/>
              <a:gd name="connsiteX0" fmla="*/ 0 w 6776288"/>
              <a:gd name="connsiteY0" fmla="*/ 19050 h 2790825"/>
              <a:gd name="connsiteX1" fmla="*/ 6776288 w 6776288"/>
              <a:gd name="connsiteY1" fmla="*/ 0 h 2790825"/>
              <a:gd name="connsiteX2" fmla="*/ 6132777 w 6776288"/>
              <a:gd name="connsiteY2" fmla="*/ 2790825 h 2790825"/>
              <a:gd name="connsiteX3" fmla="*/ 0 w 6776288"/>
              <a:gd name="connsiteY3" fmla="*/ 2790825 h 2790825"/>
              <a:gd name="connsiteX4" fmla="*/ 0 w 6776288"/>
              <a:gd name="connsiteY4" fmla="*/ 19050 h 2790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76288" h="2790825">
                <a:moveTo>
                  <a:pt x="0" y="19050"/>
                </a:moveTo>
                <a:lnTo>
                  <a:pt x="6776288" y="0"/>
                </a:lnTo>
                <a:lnTo>
                  <a:pt x="6132777" y="2790825"/>
                </a:lnTo>
                <a:lnTo>
                  <a:pt x="0" y="2790825"/>
                </a:lnTo>
                <a:lnTo>
                  <a:pt x="0" y="1905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126"/>
            <a:endParaRPr lang="ko-KR" altLang="en-US" sz="1799">
              <a:solidFill>
                <a:prstClr val="white"/>
              </a:solidFill>
              <a:latin typeface="Arial"/>
              <a:ea typeface="Arial Unicode MS"/>
            </a:endParaRPr>
          </a:p>
        </p:txBody>
      </p:sp>
      <p:sp>
        <p:nvSpPr>
          <p:cNvPr id="11" name="직사각형 5">
            <a:extLst>
              <a:ext uri="{FF2B5EF4-FFF2-40B4-BE49-F238E27FC236}">
                <a16:creationId xmlns:a16="http://schemas.microsoft.com/office/drawing/2014/main" id="{10218D52-5D31-494A-B7E5-E82B35C64339}"/>
              </a:ext>
            </a:extLst>
          </p:cNvPr>
          <p:cNvSpPr/>
          <p:nvPr/>
        </p:nvSpPr>
        <p:spPr>
          <a:xfrm>
            <a:off x="695401" y="1049054"/>
            <a:ext cx="6675897" cy="2307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126"/>
            <a:r>
              <a:rPr lang="ru-RU" sz="4799" b="1" dirty="0">
                <a:solidFill>
                  <a:srgbClr val="C00000"/>
                </a:solidFill>
                <a:latin typeface="Arial"/>
                <a:ea typeface="Arial Unicode MS"/>
              </a:rPr>
              <a:t>Кто может проводить оценку рисков?</a:t>
            </a:r>
            <a:endParaRPr lang="ko-KR" altLang="en-US" sz="4799" b="1" dirty="0">
              <a:solidFill>
                <a:srgbClr val="C00000"/>
              </a:solidFill>
              <a:latin typeface="Arial"/>
              <a:ea typeface="Arial Unicode MS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919C9AD-507D-433D-828A-4971083401A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46" b="7346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6192261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>
            <a:extLst>
              <a:ext uri="{FF2B5EF4-FFF2-40B4-BE49-F238E27FC236}">
                <a16:creationId xmlns:a16="http://schemas.microsoft.com/office/drawing/2014/main" id="{0F9A6BDB-8768-40D1-8D0A-788C6370D171}"/>
              </a:ext>
            </a:extLst>
          </p:cNvPr>
          <p:cNvGrpSpPr/>
          <p:nvPr/>
        </p:nvGrpSpPr>
        <p:grpSpPr>
          <a:xfrm>
            <a:off x="5644800" y="2257720"/>
            <a:ext cx="883248" cy="883248"/>
            <a:chOff x="3912982" y="3339018"/>
            <a:chExt cx="1307090" cy="1307090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22EEA60E-6435-4649-B3A9-D891BA89C26C}"/>
                </a:ext>
              </a:extLst>
            </p:cNvPr>
            <p:cNvSpPr/>
            <p:nvPr/>
          </p:nvSpPr>
          <p:spPr>
            <a:xfrm>
              <a:off x="3912982" y="3339018"/>
              <a:ext cx="1307090" cy="1307090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126"/>
              <a:endParaRPr lang="ko-KR" altLang="en-US" sz="2699">
                <a:solidFill>
                  <a:prstClr val="white"/>
                </a:solidFill>
                <a:latin typeface="Arial"/>
                <a:ea typeface="Arial Unicode MS"/>
              </a:endParaRPr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DFEB76E6-6C44-4ED9-9BBF-369804E4A587}"/>
                </a:ext>
              </a:extLst>
            </p:cNvPr>
            <p:cNvSpPr/>
            <p:nvPr/>
          </p:nvSpPr>
          <p:spPr>
            <a:xfrm>
              <a:off x="4144138" y="3576556"/>
              <a:ext cx="840739" cy="840739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126"/>
              <a:endParaRPr lang="ko-KR" altLang="en-US" sz="2699">
                <a:solidFill>
                  <a:prstClr val="white"/>
                </a:solidFill>
                <a:latin typeface="Arial"/>
                <a:ea typeface="Arial Unicode MS"/>
              </a:endParaRPr>
            </a:p>
          </p:txBody>
        </p:sp>
      </p:grpSp>
      <p:sp>
        <p:nvSpPr>
          <p:cNvPr id="8" name="Rectangle 10">
            <a:extLst>
              <a:ext uri="{FF2B5EF4-FFF2-40B4-BE49-F238E27FC236}">
                <a16:creationId xmlns:a16="http://schemas.microsoft.com/office/drawing/2014/main" id="{3B50CD5B-F70F-4912-A861-7AA263C1870B}"/>
              </a:ext>
            </a:extLst>
          </p:cNvPr>
          <p:cNvSpPr/>
          <p:nvPr/>
        </p:nvSpPr>
        <p:spPr>
          <a:xfrm>
            <a:off x="5410504" y="1201896"/>
            <a:ext cx="685497" cy="1481694"/>
          </a:xfrm>
          <a:custGeom>
            <a:avLst/>
            <a:gdLst>
              <a:gd name="connsiteX0" fmla="*/ 0 w 1434976"/>
              <a:gd name="connsiteY0" fmla="*/ 0 h 720080"/>
              <a:gd name="connsiteX1" fmla="*/ 1434976 w 1434976"/>
              <a:gd name="connsiteY1" fmla="*/ 0 h 720080"/>
              <a:gd name="connsiteX2" fmla="*/ 1434976 w 1434976"/>
              <a:gd name="connsiteY2" fmla="*/ 720080 h 720080"/>
              <a:gd name="connsiteX3" fmla="*/ 0 w 1434976"/>
              <a:gd name="connsiteY3" fmla="*/ 720080 h 720080"/>
              <a:gd name="connsiteX4" fmla="*/ 0 w 1434976"/>
              <a:gd name="connsiteY4" fmla="*/ 0 h 720080"/>
              <a:gd name="connsiteX0" fmla="*/ 12700 w 1434976"/>
              <a:gd name="connsiteY0" fmla="*/ 0 h 2015480"/>
              <a:gd name="connsiteX1" fmla="*/ 1434976 w 1434976"/>
              <a:gd name="connsiteY1" fmla="*/ 1295400 h 2015480"/>
              <a:gd name="connsiteX2" fmla="*/ 1434976 w 1434976"/>
              <a:gd name="connsiteY2" fmla="*/ 2015480 h 2015480"/>
              <a:gd name="connsiteX3" fmla="*/ 0 w 1434976"/>
              <a:gd name="connsiteY3" fmla="*/ 2015480 h 2015480"/>
              <a:gd name="connsiteX4" fmla="*/ 12700 w 1434976"/>
              <a:gd name="connsiteY4" fmla="*/ 0 h 2015480"/>
              <a:gd name="connsiteX0" fmla="*/ 12700 w 1434976"/>
              <a:gd name="connsiteY0" fmla="*/ 0 h 2015480"/>
              <a:gd name="connsiteX1" fmla="*/ 1434976 w 1434976"/>
              <a:gd name="connsiteY1" fmla="*/ 1295400 h 2015480"/>
              <a:gd name="connsiteX2" fmla="*/ 1434976 w 1434976"/>
              <a:gd name="connsiteY2" fmla="*/ 2015480 h 2015480"/>
              <a:gd name="connsiteX3" fmla="*/ 0 w 1434976"/>
              <a:gd name="connsiteY3" fmla="*/ 643880 h 2015480"/>
              <a:gd name="connsiteX4" fmla="*/ 12700 w 1434976"/>
              <a:gd name="connsiteY4" fmla="*/ 0 h 2015480"/>
              <a:gd name="connsiteX0" fmla="*/ 12700 w 1434976"/>
              <a:gd name="connsiteY0" fmla="*/ 0 h 2015480"/>
              <a:gd name="connsiteX1" fmla="*/ 660276 w 1434976"/>
              <a:gd name="connsiteY1" fmla="*/ 1079500 h 2015480"/>
              <a:gd name="connsiteX2" fmla="*/ 1434976 w 1434976"/>
              <a:gd name="connsiteY2" fmla="*/ 2015480 h 2015480"/>
              <a:gd name="connsiteX3" fmla="*/ 0 w 1434976"/>
              <a:gd name="connsiteY3" fmla="*/ 643880 h 2015480"/>
              <a:gd name="connsiteX4" fmla="*/ 12700 w 1434976"/>
              <a:gd name="connsiteY4" fmla="*/ 0 h 2015480"/>
              <a:gd name="connsiteX0" fmla="*/ 12700 w 660276"/>
              <a:gd name="connsiteY0" fmla="*/ 0 h 1558280"/>
              <a:gd name="connsiteX1" fmla="*/ 660276 w 660276"/>
              <a:gd name="connsiteY1" fmla="*/ 1079500 h 1558280"/>
              <a:gd name="connsiteX2" fmla="*/ 634876 w 660276"/>
              <a:gd name="connsiteY2" fmla="*/ 1558280 h 1558280"/>
              <a:gd name="connsiteX3" fmla="*/ 0 w 660276"/>
              <a:gd name="connsiteY3" fmla="*/ 643880 h 1558280"/>
              <a:gd name="connsiteX4" fmla="*/ 12700 w 660276"/>
              <a:gd name="connsiteY4" fmla="*/ 0 h 1558280"/>
              <a:gd name="connsiteX0" fmla="*/ 12700 w 660276"/>
              <a:gd name="connsiteY0" fmla="*/ 0 h 1558280"/>
              <a:gd name="connsiteX1" fmla="*/ 660276 w 660276"/>
              <a:gd name="connsiteY1" fmla="*/ 901700 h 1558280"/>
              <a:gd name="connsiteX2" fmla="*/ 634876 w 660276"/>
              <a:gd name="connsiteY2" fmla="*/ 1558280 h 1558280"/>
              <a:gd name="connsiteX3" fmla="*/ 0 w 660276"/>
              <a:gd name="connsiteY3" fmla="*/ 643880 h 1558280"/>
              <a:gd name="connsiteX4" fmla="*/ 12700 w 660276"/>
              <a:gd name="connsiteY4" fmla="*/ 0 h 1558280"/>
              <a:gd name="connsiteX0" fmla="*/ 15038 w 662614"/>
              <a:gd name="connsiteY0" fmla="*/ 0 h 1558280"/>
              <a:gd name="connsiteX1" fmla="*/ 662614 w 662614"/>
              <a:gd name="connsiteY1" fmla="*/ 901700 h 1558280"/>
              <a:gd name="connsiteX2" fmla="*/ 637214 w 662614"/>
              <a:gd name="connsiteY2" fmla="*/ 1558280 h 1558280"/>
              <a:gd name="connsiteX3" fmla="*/ 2338 w 662614"/>
              <a:gd name="connsiteY3" fmla="*/ 643880 h 1558280"/>
              <a:gd name="connsiteX4" fmla="*/ 15038 w 662614"/>
              <a:gd name="connsiteY4" fmla="*/ 0 h 1558280"/>
              <a:gd name="connsiteX0" fmla="*/ 553 w 686229"/>
              <a:gd name="connsiteY0" fmla="*/ 0 h 1405880"/>
              <a:gd name="connsiteX1" fmla="*/ 686229 w 686229"/>
              <a:gd name="connsiteY1" fmla="*/ 749300 h 1405880"/>
              <a:gd name="connsiteX2" fmla="*/ 660829 w 686229"/>
              <a:gd name="connsiteY2" fmla="*/ 1405880 h 1405880"/>
              <a:gd name="connsiteX3" fmla="*/ 25953 w 686229"/>
              <a:gd name="connsiteY3" fmla="*/ 491480 h 1405880"/>
              <a:gd name="connsiteX4" fmla="*/ 553 w 686229"/>
              <a:gd name="connsiteY4" fmla="*/ 0 h 1405880"/>
              <a:gd name="connsiteX0" fmla="*/ 553 w 686229"/>
              <a:gd name="connsiteY0" fmla="*/ 0 h 1451600"/>
              <a:gd name="connsiteX1" fmla="*/ 686229 w 686229"/>
              <a:gd name="connsiteY1" fmla="*/ 795020 h 1451600"/>
              <a:gd name="connsiteX2" fmla="*/ 660829 w 686229"/>
              <a:gd name="connsiteY2" fmla="*/ 1451600 h 1451600"/>
              <a:gd name="connsiteX3" fmla="*/ 25953 w 686229"/>
              <a:gd name="connsiteY3" fmla="*/ 537200 h 1451600"/>
              <a:gd name="connsiteX4" fmla="*/ 553 w 686229"/>
              <a:gd name="connsiteY4" fmla="*/ 0 h 1451600"/>
              <a:gd name="connsiteX0" fmla="*/ 8518 w 694194"/>
              <a:gd name="connsiteY0" fmla="*/ 0 h 1451600"/>
              <a:gd name="connsiteX1" fmla="*/ 694194 w 694194"/>
              <a:gd name="connsiteY1" fmla="*/ 795020 h 1451600"/>
              <a:gd name="connsiteX2" fmla="*/ 668794 w 694194"/>
              <a:gd name="connsiteY2" fmla="*/ 1451600 h 1451600"/>
              <a:gd name="connsiteX3" fmla="*/ 3438 w 694194"/>
              <a:gd name="connsiteY3" fmla="*/ 735320 h 1451600"/>
              <a:gd name="connsiteX4" fmla="*/ 8518 w 694194"/>
              <a:gd name="connsiteY4" fmla="*/ 0 h 1451600"/>
              <a:gd name="connsiteX0" fmla="*/ 8518 w 668794"/>
              <a:gd name="connsiteY0" fmla="*/ 0 h 1451600"/>
              <a:gd name="connsiteX1" fmla="*/ 668794 w 668794"/>
              <a:gd name="connsiteY1" fmla="*/ 728980 h 1451600"/>
              <a:gd name="connsiteX2" fmla="*/ 668794 w 668794"/>
              <a:gd name="connsiteY2" fmla="*/ 1451600 h 1451600"/>
              <a:gd name="connsiteX3" fmla="*/ 3438 w 668794"/>
              <a:gd name="connsiteY3" fmla="*/ 735320 h 1451600"/>
              <a:gd name="connsiteX4" fmla="*/ 8518 w 668794"/>
              <a:gd name="connsiteY4" fmla="*/ 0 h 1451600"/>
              <a:gd name="connsiteX0" fmla="*/ 8518 w 684034"/>
              <a:gd name="connsiteY0" fmla="*/ 0 h 1482080"/>
              <a:gd name="connsiteX1" fmla="*/ 668794 w 684034"/>
              <a:gd name="connsiteY1" fmla="*/ 728980 h 1482080"/>
              <a:gd name="connsiteX2" fmla="*/ 684034 w 684034"/>
              <a:gd name="connsiteY2" fmla="*/ 1482080 h 1482080"/>
              <a:gd name="connsiteX3" fmla="*/ 3438 w 684034"/>
              <a:gd name="connsiteY3" fmla="*/ 735320 h 1482080"/>
              <a:gd name="connsiteX4" fmla="*/ 8518 w 684034"/>
              <a:gd name="connsiteY4" fmla="*/ 0 h 1482080"/>
              <a:gd name="connsiteX0" fmla="*/ 8518 w 684034"/>
              <a:gd name="connsiteY0" fmla="*/ 0 h 1482080"/>
              <a:gd name="connsiteX1" fmla="*/ 673874 w 684034"/>
              <a:gd name="connsiteY1" fmla="*/ 728980 h 1482080"/>
              <a:gd name="connsiteX2" fmla="*/ 684034 w 684034"/>
              <a:gd name="connsiteY2" fmla="*/ 1482080 h 1482080"/>
              <a:gd name="connsiteX3" fmla="*/ 3438 w 684034"/>
              <a:gd name="connsiteY3" fmla="*/ 735320 h 1482080"/>
              <a:gd name="connsiteX4" fmla="*/ 8518 w 684034"/>
              <a:gd name="connsiteY4" fmla="*/ 0 h 1482080"/>
              <a:gd name="connsiteX0" fmla="*/ 87 w 675603"/>
              <a:gd name="connsiteY0" fmla="*/ 0 h 1482080"/>
              <a:gd name="connsiteX1" fmla="*/ 665443 w 675603"/>
              <a:gd name="connsiteY1" fmla="*/ 728980 h 1482080"/>
              <a:gd name="connsiteX2" fmla="*/ 675603 w 675603"/>
              <a:gd name="connsiteY2" fmla="*/ 1482080 h 1482080"/>
              <a:gd name="connsiteX3" fmla="*/ 157567 w 675603"/>
              <a:gd name="connsiteY3" fmla="*/ 704840 h 1482080"/>
              <a:gd name="connsiteX4" fmla="*/ 87 w 675603"/>
              <a:gd name="connsiteY4" fmla="*/ 0 h 1482080"/>
              <a:gd name="connsiteX0" fmla="*/ 12780 w 688296"/>
              <a:gd name="connsiteY0" fmla="*/ 0 h 1482080"/>
              <a:gd name="connsiteX1" fmla="*/ 678136 w 688296"/>
              <a:gd name="connsiteY1" fmla="*/ 728980 h 1482080"/>
              <a:gd name="connsiteX2" fmla="*/ 688296 w 688296"/>
              <a:gd name="connsiteY2" fmla="*/ 1482080 h 1482080"/>
              <a:gd name="connsiteX3" fmla="*/ 2620 w 688296"/>
              <a:gd name="connsiteY3" fmla="*/ 735320 h 1482080"/>
              <a:gd name="connsiteX4" fmla="*/ 12780 w 688296"/>
              <a:gd name="connsiteY4" fmla="*/ 0 h 1482080"/>
              <a:gd name="connsiteX0" fmla="*/ 2486 w 678002"/>
              <a:gd name="connsiteY0" fmla="*/ 0 h 1482080"/>
              <a:gd name="connsiteX1" fmla="*/ 667842 w 678002"/>
              <a:gd name="connsiteY1" fmla="*/ 728980 h 1482080"/>
              <a:gd name="connsiteX2" fmla="*/ 678002 w 678002"/>
              <a:gd name="connsiteY2" fmla="*/ 1482080 h 1482080"/>
              <a:gd name="connsiteX3" fmla="*/ 7566 w 678002"/>
              <a:gd name="connsiteY3" fmla="*/ 725160 h 1482080"/>
              <a:gd name="connsiteX4" fmla="*/ 2486 w 678002"/>
              <a:gd name="connsiteY4" fmla="*/ 0 h 1482080"/>
              <a:gd name="connsiteX0" fmla="*/ 12780 w 688296"/>
              <a:gd name="connsiteY0" fmla="*/ 0 h 1482080"/>
              <a:gd name="connsiteX1" fmla="*/ 678136 w 688296"/>
              <a:gd name="connsiteY1" fmla="*/ 728980 h 1482080"/>
              <a:gd name="connsiteX2" fmla="*/ 688296 w 688296"/>
              <a:gd name="connsiteY2" fmla="*/ 1482080 h 1482080"/>
              <a:gd name="connsiteX3" fmla="*/ 2620 w 688296"/>
              <a:gd name="connsiteY3" fmla="*/ 730240 h 1482080"/>
              <a:gd name="connsiteX4" fmla="*/ 12780 w 688296"/>
              <a:gd name="connsiteY4" fmla="*/ 0 h 1482080"/>
              <a:gd name="connsiteX0" fmla="*/ 10160 w 685676"/>
              <a:gd name="connsiteY0" fmla="*/ 0 h 1482080"/>
              <a:gd name="connsiteX1" fmla="*/ 675516 w 685676"/>
              <a:gd name="connsiteY1" fmla="*/ 728980 h 1482080"/>
              <a:gd name="connsiteX2" fmla="*/ 685676 w 685676"/>
              <a:gd name="connsiteY2" fmla="*/ 1482080 h 1482080"/>
              <a:gd name="connsiteX3" fmla="*/ 0 w 685676"/>
              <a:gd name="connsiteY3" fmla="*/ 730240 h 1482080"/>
              <a:gd name="connsiteX4" fmla="*/ 10160 w 685676"/>
              <a:gd name="connsiteY4" fmla="*/ 0 h 1482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5676" h="1482080">
                <a:moveTo>
                  <a:pt x="10160" y="0"/>
                </a:moveTo>
                <a:lnTo>
                  <a:pt x="675516" y="728980"/>
                </a:lnTo>
                <a:lnTo>
                  <a:pt x="685676" y="1482080"/>
                </a:lnTo>
                <a:lnTo>
                  <a:pt x="0" y="730240"/>
                </a:lnTo>
                <a:cubicBezTo>
                  <a:pt x="6773" y="63493"/>
                  <a:pt x="5927" y="671827"/>
                  <a:pt x="10160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126"/>
            <a:endParaRPr lang="ko-KR" altLang="en-US" sz="2699">
              <a:solidFill>
                <a:prstClr val="white"/>
              </a:solidFill>
              <a:latin typeface="Arial"/>
              <a:ea typeface="Arial Unicode MS"/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3513481-124B-4B11-92C3-C66FFB70EB27}"/>
              </a:ext>
            </a:extLst>
          </p:cNvPr>
          <p:cNvCxnSpPr/>
          <p:nvPr/>
        </p:nvCxnSpPr>
        <p:spPr>
          <a:xfrm>
            <a:off x="6096000" y="878533"/>
            <a:ext cx="1" cy="3743441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ight Arrow 9">
            <a:extLst>
              <a:ext uri="{FF2B5EF4-FFF2-40B4-BE49-F238E27FC236}">
                <a16:creationId xmlns:a16="http://schemas.microsoft.com/office/drawing/2014/main" id="{EFAF1C14-2196-4C54-BD90-BF2A1D75953E}"/>
              </a:ext>
            </a:extLst>
          </p:cNvPr>
          <p:cNvSpPr/>
          <p:nvPr/>
        </p:nvSpPr>
        <p:spPr>
          <a:xfrm>
            <a:off x="5448892" y="860953"/>
            <a:ext cx="2591325" cy="1367796"/>
          </a:xfrm>
          <a:prstGeom prst="rightArrow">
            <a:avLst/>
          </a:prstGeom>
          <a:solidFill>
            <a:srgbClr val="C00000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126"/>
            <a:endParaRPr lang="ko-KR" altLang="en-US" sz="2699" dirty="0">
              <a:solidFill>
                <a:prstClr val="white"/>
              </a:solidFill>
              <a:latin typeface="Arial"/>
              <a:ea typeface="Arial Unicode MS"/>
            </a:endParaRPr>
          </a:p>
        </p:txBody>
      </p:sp>
      <p:grpSp>
        <p:nvGrpSpPr>
          <p:cNvPr id="3" name="Group 11">
            <a:extLst>
              <a:ext uri="{FF2B5EF4-FFF2-40B4-BE49-F238E27FC236}">
                <a16:creationId xmlns:a16="http://schemas.microsoft.com/office/drawing/2014/main" id="{BEF6328D-C490-48CB-8BC1-4D396E53C420}"/>
              </a:ext>
            </a:extLst>
          </p:cNvPr>
          <p:cNvGrpSpPr/>
          <p:nvPr/>
        </p:nvGrpSpPr>
        <p:grpSpPr>
          <a:xfrm flipH="1" flipV="1">
            <a:off x="4138104" y="2670127"/>
            <a:ext cx="2591325" cy="1813848"/>
            <a:chOff x="4045951" y="2348472"/>
            <a:chExt cx="2592000" cy="1814320"/>
          </a:xfrm>
        </p:grpSpPr>
        <p:sp>
          <p:nvSpPr>
            <p:cNvPr id="13" name="Rectangle 10">
              <a:extLst>
                <a:ext uri="{FF2B5EF4-FFF2-40B4-BE49-F238E27FC236}">
                  <a16:creationId xmlns:a16="http://schemas.microsoft.com/office/drawing/2014/main" id="{82B5F93F-E8A2-401B-9229-A14C0CBFFAEF}"/>
                </a:ext>
              </a:extLst>
            </p:cNvPr>
            <p:cNvSpPr/>
            <p:nvPr/>
          </p:nvSpPr>
          <p:spPr>
            <a:xfrm>
              <a:off x="4045951" y="2680712"/>
              <a:ext cx="685676" cy="1482080"/>
            </a:xfrm>
            <a:custGeom>
              <a:avLst/>
              <a:gdLst>
                <a:gd name="connsiteX0" fmla="*/ 0 w 1434976"/>
                <a:gd name="connsiteY0" fmla="*/ 0 h 720080"/>
                <a:gd name="connsiteX1" fmla="*/ 1434976 w 1434976"/>
                <a:gd name="connsiteY1" fmla="*/ 0 h 720080"/>
                <a:gd name="connsiteX2" fmla="*/ 1434976 w 1434976"/>
                <a:gd name="connsiteY2" fmla="*/ 720080 h 720080"/>
                <a:gd name="connsiteX3" fmla="*/ 0 w 1434976"/>
                <a:gd name="connsiteY3" fmla="*/ 720080 h 720080"/>
                <a:gd name="connsiteX4" fmla="*/ 0 w 1434976"/>
                <a:gd name="connsiteY4" fmla="*/ 0 h 720080"/>
                <a:gd name="connsiteX0" fmla="*/ 12700 w 1434976"/>
                <a:gd name="connsiteY0" fmla="*/ 0 h 2015480"/>
                <a:gd name="connsiteX1" fmla="*/ 1434976 w 1434976"/>
                <a:gd name="connsiteY1" fmla="*/ 1295400 h 2015480"/>
                <a:gd name="connsiteX2" fmla="*/ 1434976 w 1434976"/>
                <a:gd name="connsiteY2" fmla="*/ 2015480 h 2015480"/>
                <a:gd name="connsiteX3" fmla="*/ 0 w 1434976"/>
                <a:gd name="connsiteY3" fmla="*/ 2015480 h 2015480"/>
                <a:gd name="connsiteX4" fmla="*/ 12700 w 1434976"/>
                <a:gd name="connsiteY4" fmla="*/ 0 h 2015480"/>
                <a:gd name="connsiteX0" fmla="*/ 12700 w 1434976"/>
                <a:gd name="connsiteY0" fmla="*/ 0 h 2015480"/>
                <a:gd name="connsiteX1" fmla="*/ 1434976 w 1434976"/>
                <a:gd name="connsiteY1" fmla="*/ 1295400 h 2015480"/>
                <a:gd name="connsiteX2" fmla="*/ 1434976 w 1434976"/>
                <a:gd name="connsiteY2" fmla="*/ 2015480 h 2015480"/>
                <a:gd name="connsiteX3" fmla="*/ 0 w 1434976"/>
                <a:gd name="connsiteY3" fmla="*/ 643880 h 2015480"/>
                <a:gd name="connsiteX4" fmla="*/ 12700 w 1434976"/>
                <a:gd name="connsiteY4" fmla="*/ 0 h 2015480"/>
                <a:gd name="connsiteX0" fmla="*/ 12700 w 1434976"/>
                <a:gd name="connsiteY0" fmla="*/ 0 h 2015480"/>
                <a:gd name="connsiteX1" fmla="*/ 660276 w 1434976"/>
                <a:gd name="connsiteY1" fmla="*/ 1079500 h 2015480"/>
                <a:gd name="connsiteX2" fmla="*/ 1434976 w 1434976"/>
                <a:gd name="connsiteY2" fmla="*/ 2015480 h 2015480"/>
                <a:gd name="connsiteX3" fmla="*/ 0 w 1434976"/>
                <a:gd name="connsiteY3" fmla="*/ 643880 h 2015480"/>
                <a:gd name="connsiteX4" fmla="*/ 12700 w 1434976"/>
                <a:gd name="connsiteY4" fmla="*/ 0 h 2015480"/>
                <a:gd name="connsiteX0" fmla="*/ 12700 w 660276"/>
                <a:gd name="connsiteY0" fmla="*/ 0 h 1558280"/>
                <a:gd name="connsiteX1" fmla="*/ 660276 w 660276"/>
                <a:gd name="connsiteY1" fmla="*/ 1079500 h 1558280"/>
                <a:gd name="connsiteX2" fmla="*/ 634876 w 660276"/>
                <a:gd name="connsiteY2" fmla="*/ 1558280 h 1558280"/>
                <a:gd name="connsiteX3" fmla="*/ 0 w 660276"/>
                <a:gd name="connsiteY3" fmla="*/ 643880 h 1558280"/>
                <a:gd name="connsiteX4" fmla="*/ 12700 w 660276"/>
                <a:gd name="connsiteY4" fmla="*/ 0 h 1558280"/>
                <a:gd name="connsiteX0" fmla="*/ 12700 w 660276"/>
                <a:gd name="connsiteY0" fmla="*/ 0 h 1558280"/>
                <a:gd name="connsiteX1" fmla="*/ 660276 w 660276"/>
                <a:gd name="connsiteY1" fmla="*/ 901700 h 1558280"/>
                <a:gd name="connsiteX2" fmla="*/ 634876 w 660276"/>
                <a:gd name="connsiteY2" fmla="*/ 1558280 h 1558280"/>
                <a:gd name="connsiteX3" fmla="*/ 0 w 660276"/>
                <a:gd name="connsiteY3" fmla="*/ 643880 h 1558280"/>
                <a:gd name="connsiteX4" fmla="*/ 12700 w 660276"/>
                <a:gd name="connsiteY4" fmla="*/ 0 h 1558280"/>
                <a:gd name="connsiteX0" fmla="*/ 15038 w 662614"/>
                <a:gd name="connsiteY0" fmla="*/ 0 h 1558280"/>
                <a:gd name="connsiteX1" fmla="*/ 662614 w 662614"/>
                <a:gd name="connsiteY1" fmla="*/ 901700 h 1558280"/>
                <a:gd name="connsiteX2" fmla="*/ 637214 w 662614"/>
                <a:gd name="connsiteY2" fmla="*/ 1558280 h 1558280"/>
                <a:gd name="connsiteX3" fmla="*/ 2338 w 662614"/>
                <a:gd name="connsiteY3" fmla="*/ 643880 h 1558280"/>
                <a:gd name="connsiteX4" fmla="*/ 15038 w 662614"/>
                <a:gd name="connsiteY4" fmla="*/ 0 h 1558280"/>
                <a:gd name="connsiteX0" fmla="*/ 553 w 686229"/>
                <a:gd name="connsiteY0" fmla="*/ 0 h 1405880"/>
                <a:gd name="connsiteX1" fmla="*/ 686229 w 686229"/>
                <a:gd name="connsiteY1" fmla="*/ 749300 h 1405880"/>
                <a:gd name="connsiteX2" fmla="*/ 660829 w 686229"/>
                <a:gd name="connsiteY2" fmla="*/ 1405880 h 1405880"/>
                <a:gd name="connsiteX3" fmla="*/ 25953 w 686229"/>
                <a:gd name="connsiteY3" fmla="*/ 491480 h 1405880"/>
                <a:gd name="connsiteX4" fmla="*/ 553 w 686229"/>
                <a:gd name="connsiteY4" fmla="*/ 0 h 1405880"/>
                <a:gd name="connsiteX0" fmla="*/ 553 w 686229"/>
                <a:gd name="connsiteY0" fmla="*/ 0 h 1451600"/>
                <a:gd name="connsiteX1" fmla="*/ 686229 w 686229"/>
                <a:gd name="connsiteY1" fmla="*/ 795020 h 1451600"/>
                <a:gd name="connsiteX2" fmla="*/ 660829 w 686229"/>
                <a:gd name="connsiteY2" fmla="*/ 1451600 h 1451600"/>
                <a:gd name="connsiteX3" fmla="*/ 25953 w 686229"/>
                <a:gd name="connsiteY3" fmla="*/ 537200 h 1451600"/>
                <a:gd name="connsiteX4" fmla="*/ 553 w 686229"/>
                <a:gd name="connsiteY4" fmla="*/ 0 h 1451600"/>
                <a:gd name="connsiteX0" fmla="*/ 8518 w 694194"/>
                <a:gd name="connsiteY0" fmla="*/ 0 h 1451600"/>
                <a:gd name="connsiteX1" fmla="*/ 694194 w 694194"/>
                <a:gd name="connsiteY1" fmla="*/ 795020 h 1451600"/>
                <a:gd name="connsiteX2" fmla="*/ 668794 w 694194"/>
                <a:gd name="connsiteY2" fmla="*/ 1451600 h 1451600"/>
                <a:gd name="connsiteX3" fmla="*/ 3438 w 694194"/>
                <a:gd name="connsiteY3" fmla="*/ 735320 h 1451600"/>
                <a:gd name="connsiteX4" fmla="*/ 8518 w 694194"/>
                <a:gd name="connsiteY4" fmla="*/ 0 h 1451600"/>
                <a:gd name="connsiteX0" fmla="*/ 8518 w 668794"/>
                <a:gd name="connsiteY0" fmla="*/ 0 h 1451600"/>
                <a:gd name="connsiteX1" fmla="*/ 668794 w 668794"/>
                <a:gd name="connsiteY1" fmla="*/ 728980 h 1451600"/>
                <a:gd name="connsiteX2" fmla="*/ 668794 w 668794"/>
                <a:gd name="connsiteY2" fmla="*/ 1451600 h 1451600"/>
                <a:gd name="connsiteX3" fmla="*/ 3438 w 668794"/>
                <a:gd name="connsiteY3" fmla="*/ 735320 h 1451600"/>
                <a:gd name="connsiteX4" fmla="*/ 8518 w 668794"/>
                <a:gd name="connsiteY4" fmla="*/ 0 h 1451600"/>
                <a:gd name="connsiteX0" fmla="*/ 8518 w 684034"/>
                <a:gd name="connsiteY0" fmla="*/ 0 h 1482080"/>
                <a:gd name="connsiteX1" fmla="*/ 668794 w 684034"/>
                <a:gd name="connsiteY1" fmla="*/ 728980 h 1482080"/>
                <a:gd name="connsiteX2" fmla="*/ 684034 w 684034"/>
                <a:gd name="connsiteY2" fmla="*/ 1482080 h 1482080"/>
                <a:gd name="connsiteX3" fmla="*/ 3438 w 684034"/>
                <a:gd name="connsiteY3" fmla="*/ 735320 h 1482080"/>
                <a:gd name="connsiteX4" fmla="*/ 8518 w 684034"/>
                <a:gd name="connsiteY4" fmla="*/ 0 h 1482080"/>
                <a:gd name="connsiteX0" fmla="*/ 8518 w 684034"/>
                <a:gd name="connsiteY0" fmla="*/ 0 h 1482080"/>
                <a:gd name="connsiteX1" fmla="*/ 673874 w 684034"/>
                <a:gd name="connsiteY1" fmla="*/ 728980 h 1482080"/>
                <a:gd name="connsiteX2" fmla="*/ 684034 w 684034"/>
                <a:gd name="connsiteY2" fmla="*/ 1482080 h 1482080"/>
                <a:gd name="connsiteX3" fmla="*/ 3438 w 684034"/>
                <a:gd name="connsiteY3" fmla="*/ 735320 h 1482080"/>
                <a:gd name="connsiteX4" fmla="*/ 8518 w 684034"/>
                <a:gd name="connsiteY4" fmla="*/ 0 h 1482080"/>
                <a:gd name="connsiteX0" fmla="*/ 87 w 675603"/>
                <a:gd name="connsiteY0" fmla="*/ 0 h 1482080"/>
                <a:gd name="connsiteX1" fmla="*/ 665443 w 675603"/>
                <a:gd name="connsiteY1" fmla="*/ 728980 h 1482080"/>
                <a:gd name="connsiteX2" fmla="*/ 675603 w 675603"/>
                <a:gd name="connsiteY2" fmla="*/ 1482080 h 1482080"/>
                <a:gd name="connsiteX3" fmla="*/ 157567 w 675603"/>
                <a:gd name="connsiteY3" fmla="*/ 704840 h 1482080"/>
                <a:gd name="connsiteX4" fmla="*/ 87 w 675603"/>
                <a:gd name="connsiteY4" fmla="*/ 0 h 1482080"/>
                <a:gd name="connsiteX0" fmla="*/ 12780 w 688296"/>
                <a:gd name="connsiteY0" fmla="*/ 0 h 1482080"/>
                <a:gd name="connsiteX1" fmla="*/ 678136 w 688296"/>
                <a:gd name="connsiteY1" fmla="*/ 728980 h 1482080"/>
                <a:gd name="connsiteX2" fmla="*/ 688296 w 688296"/>
                <a:gd name="connsiteY2" fmla="*/ 1482080 h 1482080"/>
                <a:gd name="connsiteX3" fmla="*/ 2620 w 688296"/>
                <a:gd name="connsiteY3" fmla="*/ 735320 h 1482080"/>
                <a:gd name="connsiteX4" fmla="*/ 12780 w 688296"/>
                <a:gd name="connsiteY4" fmla="*/ 0 h 1482080"/>
                <a:gd name="connsiteX0" fmla="*/ 2486 w 678002"/>
                <a:gd name="connsiteY0" fmla="*/ 0 h 1482080"/>
                <a:gd name="connsiteX1" fmla="*/ 667842 w 678002"/>
                <a:gd name="connsiteY1" fmla="*/ 728980 h 1482080"/>
                <a:gd name="connsiteX2" fmla="*/ 678002 w 678002"/>
                <a:gd name="connsiteY2" fmla="*/ 1482080 h 1482080"/>
                <a:gd name="connsiteX3" fmla="*/ 7566 w 678002"/>
                <a:gd name="connsiteY3" fmla="*/ 725160 h 1482080"/>
                <a:gd name="connsiteX4" fmla="*/ 2486 w 678002"/>
                <a:gd name="connsiteY4" fmla="*/ 0 h 1482080"/>
                <a:gd name="connsiteX0" fmla="*/ 12780 w 688296"/>
                <a:gd name="connsiteY0" fmla="*/ 0 h 1482080"/>
                <a:gd name="connsiteX1" fmla="*/ 678136 w 688296"/>
                <a:gd name="connsiteY1" fmla="*/ 728980 h 1482080"/>
                <a:gd name="connsiteX2" fmla="*/ 688296 w 688296"/>
                <a:gd name="connsiteY2" fmla="*/ 1482080 h 1482080"/>
                <a:gd name="connsiteX3" fmla="*/ 2620 w 688296"/>
                <a:gd name="connsiteY3" fmla="*/ 730240 h 1482080"/>
                <a:gd name="connsiteX4" fmla="*/ 12780 w 688296"/>
                <a:gd name="connsiteY4" fmla="*/ 0 h 1482080"/>
                <a:gd name="connsiteX0" fmla="*/ 10160 w 685676"/>
                <a:gd name="connsiteY0" fmla="*/ 0 h 1482080"/>
                <a:gd name="connsiteX1" fmla="*/ 675516 w 685676"/>
                <a:gd name="connsiteY1" fmla="*/ 728980 h 1482080"/>
                <a:gd name="connsiteX2" fmla="*/ 685676 w 685676"/>
                <a:gd name="connsiteY2" fmla="*/ 1482080 h 1482080"/>
                <a:gd name="connsiteX3" fmla="*/ 0 w 685676"/>
                <a:gd name="connsiteY3" fmla="*/ 730240 h 1482080"/>
                <a:gd name="connsiteX4" fmla="*/ 10160 w 685676"/>
                <a:gd name="connsiteY4" fmla="*/ 0 h 1482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85676" h="1482080">
                  <a:moveTo>
                    <a:pt x="10160" y="0"/>
                  </a:moveTo>
                  <a:lnTo>
                    <a:pt x="675516" y="728980"/>
                  </a:lnTo>
                  <a:lnTo>
                    <a:pt x="685676" y="1482080"/>
                  </a:lnTo>
                  <a:lnTo>
                    <a:pt x="0" y="730240"/>
                  </a:lnTo>
                  <a:cubicBezTo>
                    <a:pt x="6773" y="63493"/>
                    <a:pt x="5927" y="671827"/>
                    <a:pt x="10160" y="0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126"/>
              <a:endParaRPr lang="ko-KR" altLang="en-US" sz="2699">
                <a:solidFill>
                  <a:prstClr val="white"/>
                </a:solidFill>
                <a:latin typeface="Arial"/>
                <a:ea typeface="Arial Unicode MS"/>
              </a:endParaRPr>
            </a:p>
          </p:txBody>
        </p:sp>
        <p:sp>
          <p:nvSpPr>
            <p:cNvPr id="14" name="Right Arrow 40">
              <a:extLst>
                <a:ext uri="{FF2B5EF4-FFF2-40B4-BE49-F238E27FC236}">
                  <a16:creationId xmlns:a16="http://schemas.microsoft.com/office/drawing/2014/main" id="{E3D0D89D-109D-4EB4-9C31-3A1303A63E84}"/>
                </a:ext>
              </a:extLst>
            </p:cNvPr>
            <p:cNvSpPr/>
            <p:nvPr/>
          </p:nvSpPr>
          <p:spPr>
            <a:xfrm>
              <a:off x="4045951" y="2348472"/>
              <a:ext cx="2592000" cy="1368152"/>
            </a:xfrm>
            <a:prstGeom prst="rightArrow">
              <a:avLst/>
            </a:prstGeom>
            <a:solidFill>
              <a:schemeClr val="bg1">
                <a:lumMod val="50000"/>
              </a:schemeClr>
            </a:solidFill>
            <a:ln w="63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126"/>
              <a:endParaRPr lang="ko-KR" altLang="en-US" sz="2699" dirty="0">
                <a:solidFill>
                  <a:prstClr val="white"/>
                </a:solidFill>
                <a:latin typeface="Arial"/>
                <a:ea typeface="Arial Unicode MS"/>
              </a:endParaRPr>
            </a:p>
          </p:txBody>
        </p:sp>
      </p:grpSp>
      <p:grpSp>
        <p:nvGrpSpPr>
          <p:cNvPr id="5" name="Group 15">
            <a:extLst>
              <a:ext uri="{FF2B5EF4-FFF2-40B4-BE49-F238E27FC236}">
                <a16:creationId xmlns:a16="http://schemas.microsoft.com/office/drawing/2014/main" id="{8B2D545C-E78C-4FC5-B228-049AB4EDABD1}"/>
              </a:ext>
            </a:extLst>
          </p:cNvPr>
          <p:cNvGrpSpPr/>
          <p:nvPr/>
        </p:nvGrpSpPr>
        <p:grpSpPr>
          <a:xfrm>
            <a:off x="8178437" y="899649"/>
            <a:ext cx="3366723" cy="1608774"/>
            <a:chOff x="539552" y="2708920"/>
            <a:chExt cx="1872208" cy="1609193"/>
          </a:xfrm>
          <a:solidFill>
            <a:schemeClr val="accent2"/>
          </a:solidFill>
        </p:grpSpPr>
        <p:sp>
          <p:nvSpPr>
            <p:cNvPr id="17" name="Rounded Rectangle 49">
              <a:extLst>
                <a:ext uri="{FF2B5EF4-FFF2-40B4-BE49-F238E27FC236}">
                  <a16:creationId xmlns:a16="http://schemas.microsoft.com/office/drawing/2014/main" id="{0D244B87-FDD1-4B89-ABED-19D34985C192}"/>
                </a:ext>
              </a:extLst>
            </p:cNvPr>
            <p:cNvSpPr/>
            <p:nvPr/>
          </p:nvSpPr>
          <p:spPr>
            <a:xfrm>
              <a:off x="611560" y="2708920"/>
              <a:ext cx="1728192" cy="379785"/>
            </a:xfrm>
            <a:prstGeom prst="roundRect">
              <a:avLst>
                <a:gd name="adj" fmla="val 50000"/>
              </a:avLst>
            </a:prstGeom>
            <a:solidFill>
              <a:srgbClr val="C00000"/>
            </a:solidFill>
            <a:ln w="444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126"/>
              <a:endParaRPr lang="ko-KR" altLang="en-US" sz="2699">
                <a:solidFill>
                  <a:prstClr val="white"/>
                </a:solidFill>
                <a:latin typeface="Arial"/>
                <a:ea typeface="Arial Unicode MS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CFD5A1CF-6E97-40B1-93C3-2896EDED45FE}"/>
                </a:ext>
              </a:extLst>
            </p:cNvPr>
            <p:cNvSpPr txBox="1"/>
            <p:nvPr/>
          </p:nvSpPr>
          <p:spPr>
            <a:xfrm>
              <a:off x="539552" y="3240614"/>
              <a:ext cx="1872208" cy="1077499"/>
            </a:xfrm>
            <a:prstGeom prst="rect">
              <a:avLst/>
            </a:prstGeom>
            <a:solidFill>
              <a:srgbClr val="C00000"/>
            </a:solidFill>
          </p:spPr>
          <p:txBody>
            <a:bodyPr wrap="square" rtlCol="0" anchor="ctr">
              <a:spAutoFit/>
            </a:bodyPr>
            <a:lstStyle/>
            <a:p>
              <a:pPr marL="104775" indent="-104775" defTabSz="914126">
                <a:buFont typeface="Arial" panose="020B0604020202020204" pitchFamily="34" charset="0"/>
                <a:buChar char="•"/>
              </a:pPr>
              <a:r>
                <a:rPr lang="ru-RU" altLang="ko-KR" sz="1600" dirty="0">
                  <a:solidFill>
                    <a:prstClr val="white"/>
                  </a:solidFill>
                  <a:latin typeface="Arial"/>
                  <a:ea typeface="Arial Unicode MS"/>
                  <a:cs typeface="Arial" pitchFamily="34" charset="0"/>
                </a:rPr>
                <a:t>Работники по своей инициативе;</a:t>
              </a:r>
              <a:endParaRPr lang="en-US" altLang="ko-KR" sz="1600" dirty="0">
                <a:solidFill>
                  <a:prstClr val="white"/>
                </a:solidFill>
                <a:latin typeface="Arial"/>
                <a:ea typeface="Arial Unicode MS"/>
                <a:cs typeface="Arial" pitchFamily="34" charset="0"/>
              </a:endParaRPr>
            </a:p>
            <a:p>
              <a:pPr marL="104775" indent="-104775" defTabSz="914126">
                <a:buFont typeface="Arial" panose="020B0604020202020204" pitchFamily="34" charset="0"/>
                <a:buChar char="•"/>
              </a:pPr>
              <a:r>
                <a:rPr lang="ru-RU" altLang="ko-KR" sz="1600" dirty="0">
                  <a:solidFill>
                    <a:prstClr val="white"/>
                  </a:solidFill>
                  <a:latin typeface="Arial"/>
                  <a:ea typeface="Arial Unicode MS"/>
                  <a:cs typeface="Arial" pitchFamily="34" charset="0"/>
                </a:rPr>
                <a:t>Работники, назначенные работодателем для проведения оценки рисков.</a:t>
              </a:r>
              <a:endParaRPr lang="ko-KR" altLang="en-US" sz="1600" dirty="0">
                <a:solidFill>
                  <a:prstClr val="white"/>
                </a:solidFill>
                <a:latin typeface="Arial"/>
                <a:ea typeface="Arial Unicode MS"/>
                <a:cs typeface="Arial" pitchFamily="34" charset="0"/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C0A0AF14-B5AA-4F1C-8621-E303F9CE3BCF}"/>
                </a:ext>
              </a:extLst>
            </p:cNvPr>
            <p:cNvSpPr txBox="1"/>
            <p:nvPr/>
          </p:nvSpPr>
          <p:spPr>
            <a:xfrm>
              <a:off x="665833" y="2744923"/>
              <a:ext cx="1619647" cy="3386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126"/>
              <a:r>
                <a:rPr lang="ru-RU" altLang="ko-KR" sz="1600" b="1" dirty="0">
                  <a:solidFill>
                    <a:prstClr val="white"/>
                  </a:solidFill>
                  <a:latin typeface="Arial"/>
                  <a:ea typeface="Arial Unicode MS"/>
                  <a:cs typeface="Arial" pitchFamily="34" charset="0"/>
                </a:rPr>
                <a:t>Работники </a:t>
              </a:r>
              <a:endParaRPr lang="ko-KR" altLang="en-US" sz="1600" b="1" dirty="0">
                <a:solidFill>
                  <a:prstClr val="white"/>
                </a:solidFill>
                <a:latin typeface="Arial"/>
                <a:ea typeface="Arial Unicode MS"/>
                <a:cs typeface="Arial" pitchFamily="34" charset="0"/>
              </a:endParaRPr>
            </a:p>
          </p:txBody>
        </p:sp>
      </p:grpSp>
      <p:grpSp>
        <p:nvGrpSpPr>
          <p:cNvPr id="12" name="Group 19">
            <a:extLst>
              <a:ext uri="{FF2B5EF4-FFF2-40B4-BE49-F238E27FC236}">
                <a16:creationId xmlns:a16="http://schemas.microsoft.com/office/drawing/2014/main" id="{2EE6BB5A-41BC-4C97-A12E-C6478FC57C3F}"/>
              </a:ext>
            </a:extLst>
          </p:cNvPr>
          <p:cNvGrpSpPr/>
          <p:nvPr/>
        </p:nvGrpSpPr>
        <p:grpSpPr>
          <a:xfrm>
            <a:off x="551384" y="3687237"/>
            <a:ext cx="3754134" cy="2667962"/>
            <a:chOff x="532573" y="2681462"/>
            <a:chExt cx="1872208" cy="3638524"/>
          </a:xfrm>
        </p:grpSpPr>
        <p:sp>
          <p:nvSpPr>
            <p:cNvPr id="21" name="Rounded Rectangle 54">
              <a:extLst>
                <a:ext uri="{FF2B5EF4-FFF2-40B4-BE49-F238E27FC236}">
                  <a16:creationId xmlns:a16="http://schemas.microsoft.com/office/drawing/2014/main" id="{AC4B7F9C-030C-4D20-A8A6-6A5A3AF2F99B}"/>
                </a:ext>
              </a:extLst>
            </p:cNvPr>
            <p:cNvSpPr/>
            <p:nvPr/>
          </p:nvSpPr>
          <p:spPr>
            <a:xfrm>
              <a:off x="830347" y="2708920"/>
              <a:ext cx="1066836" cy="434256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50000"/>
              </a:schemeClr>
            </a:solidFill>
            <a:ln w="444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126"/>
              <a:endParaRPr lang="ko-KR" altLang="en-US" sz="2699">
                <a:solidFill>
                  <a:prstClr val="white"/>
                </a:solidFill>
                <a:latin typeface="Arial"/>
                <a:ea typeface="Arial Unicode MS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75D14B28-D4AB-4A3F-ABFC-4F6931932CB0}"/>
                </a:ext>
              </a:extLst>
            </p:cNvPr>
            <p:cNvSpPr txBox="1"/>
            <p:nvPr/>
          </p:nvSpPr>
          <p:spPr>
            <a:xfrm>
              <a:off x="532573" y="3507723"/>
              <a:ext cx="1872208" cy="28122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126"/>
              <a:r>
                <a:rPr lang="ru-RU" altLang="ko-KR" sz="1600" dirty="0">
                  <a:latin typeface="Arial"/>
                  <a:ea typeface="Arial Unicode MS"/>
                  <a:cs typeface="Arial" pitchFamily="34" charset="0"/>
                </a:rPr>
                <a:t>Если работодатель считает, что в его организации недостаточно квалифицированных работников, которые могут качественно провести оценку рисков, он вправе привлекать сторонних экспертов или организации, предоставляющие такую услугу</a:t>
              </a:r>
              <a:r>
                <a:rPr lang="en-US" altLang="ko-KR" sz="1600" dirty="0">
                  <a:latin typeface="Arial"/>
                  <a:ea typeface="Arial Unicode MS"/>
                  <a:cs typeface="Arial" pitchFamily="34" charset="0"/>
                </a:rPr>
                <a:t>.  </a:t>
              </a:r>
              <a:endParaRPr lang="ko-KR" altLang="en-US" sz="1600" dirty="0">
                <a:latin typeface="Arial"/>
                <a:ea typeface="Arial Unicode MS"/>
                <a:cs typeface="Arial" pitchFamily="34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11E376DB-5A56-450D-AB44-1CFFF95EE2F8}"/>
                </a:ext>
              </a:extLst>
            </p:cNvPr>
            <p:cNvSpPr txBox="1"/>
            <p:nvPr/>
          </p:nvSpPr>
          <p:spPr>
            <a:xfrm>
              <a:off x="810172" y="2681462"/>
              <a:ext cx="1087012" cy="46171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 defTabSz="914126"/>
              <a:r>
                <a:rPr lang="ru-RU" altLang="ko-KR" sz="1600" b="1" dirty="0">
                  <a:solidFill>
                    <a:prstClr val="white"/>
                  </a:solidFill>
                  <a:latin typeface="Arial"/>
                  <a:ea typeface="Arial Unicode MS"/>
                  <a:cs typeface="Arial" pitchFamily="34" charset="0"/>
                </a:rPr>
                <a:t>Эксперты</a:t>
              </a:r>
              <a:endParaRPr lang="ko-KR" altLang="en-US" sz="1400" b="1" dirty="0">
                <a:solidFill>
                  <a:prstClr val="white"/>
                </a:solidFill>
                <a:latin typeface="Arial"/>
                <a:ea typeface="Arial Unicode MS"/>
                <a:cs typeface="Arial" pitchFamily="34" charset="0"/>
              </a:endParaRPr>
            </a:p>
          </p:txBody>
        </p: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39084236-BD9A-4DD6-A48E-EF27DBFB055D}"/>
              </a:ext>
            </a:extLst>
          </p:cNvPr>
          <p:cNvSpPr txBox="1"/>
          <p:nvPr/>
        </p:nvSpPr>
        <p:spPr>
          <a:xfrm>
            <a:off x="5489580" y="1243341"/>
            <a:ext cx="2118589" cy="5846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126"/>
            <a:r>
              <a:rPr lang="ru-RU" altLang="ko-KR" sz="1600" b="1" dirty="0">
                <a:solidFill>
                  <a:prstClr val="white"/>
                </a:solidFill>
                <a:latin typeface="Arial"/>
                <a:ea typeface="Arial Unicode MS"/>
                <a:cs typeface="Arial" pitchFamily="34" charset="0"/>
              </a:rPr>
              <a:t>Организация своими силами</a:t>
            </a:r>
            <a:endParaRPr lang="ko-KR" altLang="en-US" sz="1600" b="1" dirty="0">
              <a:solidFill>
                <a:prstClr val="white"/>
              </a:solidFill>
              <a:latin typeface="Arial"/>
              <a:ea typeface="Arial Unicode MS"/>
              <a:cs typeface="Arial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BA13A57-AE3E-41DE-B982-54AA6960CCE5}"/>
              </a:ext>
            </a:extLst>
          </p:cNvPr>
          <p:cNvSpPr txBox="1"/>
          <p:nvPr/>
        </p:nvSpPr>
        <p:spPr>
          <a:xfrm>
            <a:off x="4943872" y="3476996"/>
            <a:ext cx="1674716" cy="646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914126"/>
            <a:r>
              <a:rPr lang="ru-RU" altLang="ko-KR" sz="1799" b="1" dirty="0">
                <a:solidFill>
                  <a:prstClr val="white"/>
                </a:solidFill>
                <a:latin typeface="Arial"/>
                <a:ea typeface="Arial Unicode MS"/>
                <a:cs typeface="Arial" pitchFamily="34" charset="0"/>
              </a:rPr>
              <a:t>Внешние эксперты</a:t>
            </a:r>
            <a:endParaRPr lang="ko-KR" altLang="en-US" sz="1799" b="1" dirty="0">
              <a:solidFill>
                <a:prstClr val="white"/>
              </a:solidFill>
              <a:latin typeface="Arial"/>
              <a:ea typeface="Arial Unicode MS"/>
              <a:cs typeface="Arial" pitchFamily="34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0C7C5996-A0B1-44B9-AD92-2736EF435D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0216" y="4437113"/>
            <a:ext cx="3497614" cy="1970487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3BCE2272-3F7B-44F2-A26E-2D84CF2ABEF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02" y="2090189"/>
            <a:ext cx="3062442" cy="1487037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EF150791-3843-4C0E-B74E-97B41CFE3D77}"/>
              </a:ext>
            </a:extLst>
          </p:cNvPr>
          <p:cNvSpPr txBox="1"/>
          <p:nvPr/>
        </p:nvSpPr>
        <p:spPr>
          <a:xfrm>
            <a:off x="289060" y="1124744"/>
            <a:ext cx="5014852" cy="923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126">
              <a:defRPr/>
            </a:pPr>
            <a:r>
              <a:rPr lang="ru-RU" sz="1799" b="1" dirty="0">
                <a:solidFill>
                  <a:srgbClr val="C00000"/>
                </a:solidFill>
                <a:latin typeface="Arial"/>
                <a:ea typeface="Arial Unicode MS"/>
              </a:rPr>
              <a:t>Вне зависимости от того, кто проводит оценку рисков, ответственность за ее проведение лежит на работодателе!</a:t>
            </a:r>
            <a:endParaRPr lang="ko-KR" altLang="en-US" sz="1799" b="1" dirty="0">
              <a:solidFill>
                <a:srgbClr val="C00000"/>
              </a:solidFill>
              <a:latin typeface="Arial"/>
              <a:ea typeface="Arial Unicode MS"/>
              <a:cs typeface="Arial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BDFA9E36-F93F-4A36-A288-A7E18418F53F}"/>
              </a:ext>
            </a:extLst>
          </p:cNvPr>
          <p:cNvSpPr txBox="1"/>
          <p:nvPr/>
        </p:nvSpPr>
        <p:spPr>
          <a:xfrm>
            <a:off x="7608168" y="2787359"/>
            <a:ext cx="40324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914126">
              <a:defRPr/>
            </a:pPr>
            <a:r>
              <a:rPr lang="ru-RU" sz="1600" dirty="0">
                <a:latin typeface="Arial"/>
                <a:ea typeface="Arial Unicode MS"/>
              </a:rPr>
              <a:t>Лицам, которые проводят оценку рисков, необходимо обеспечить необходимую для этого информацию и обучение, а также предоставить необходимые ресурсы (материальные, временн</a:t>
            </a:r>
            <a:r>
              <a:rPr lang="ru-RU" sz="1600" i="1" dirty="0">
                <a:latin typeface="Arial"/>
                <a:ea typeface="Arial Unicode MS"/>
              </a:rPr>
              <a:t>ы</a:t>
            </a:r>
            <a:r>
              <a:rPr lang="ru-RU" sz="1600" dirty="0">
                <a:latin typeface="Arial"/>
                <a:ea typeface="Arial Unicode MS"/>
              </a:rPr>
              <a:t>е и т.п.)</a:t>
            </a:r>
            <a:endParaRPr lang="en-GB" sz="1600" dirty="0">
              <a:latin typeface="Arial"/>
              <a:ea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41729578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10">
            <a:extLst>
              <a:ext uri="{FF2B5EF4-FFF2-40B4-BE49-F238E27FC236}">
                <a16:creationId xmlns:a16="http://schemas.microsoft.com/office/drawing/2014/main" id="{3CA5249C-BEC1-475F-9AC7-9314BCAC2490}"/>
              </a:ext>
            </a:extLst>
          </p:cNvPr>
          <p:cNvSpPr txBox="1">
            <a:spLocks/>
          </p:cNvSpPr>
          <p:nvPr/>
        </p:nvSpPr>
        <p:spPr>
          <a:xfrm>
            <a:off x="144836" y="2369230"/>
            <a:ext cx="3982770" cy="2005716"/>
          </a:xfrm>
          <a:prstGeom prst="rect">
            <a:avLst/>
          </a:prstGeom>
          <a:noFill/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914126">
              <a:lnSpc>
                <a:spcPct val="110000"/>
              </a:lnSpc>
              <a:buNone/>
              <a:defRPr/>
            </a:pPr>
            <a:r>
              <a:rPr lang="ru-RU" altLang="ko-KR" sz="2399" b="1" dirty="0">
                <a:solidFill>
                  <a:srgbClr val="C00000"/>
                </a:solidFill>
                <a:latin typeface="Arial"/>
                <a:ea typeface="Arial Unicode MS"/>
                <a:cs typeface="Arial" pitchFamily="34" charset="0"/>
              </a:rPr>
              <a:t>Можно ли полностью передать процедуру управления рисками экспертной (сторонней)  организации?</a:t>
            </a:r>
            <a:endParaRPr lang="en-US" altLang="ko-KR" sz="2399" b="1" dirty="0">
              <a:solidFill>
                <a:srgbClr val="C00000"/>
              </a:solidFill>
              <a:latin typeface="Arial"/>
              <a:ea typeface="Arial Unicode MS"/>
              <a:cs typeface="Arial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6081818-2BF6-4280-AFF9-FDD78D73B79D}"/>
              </a:ext>
            </a:extLst>
          </p:cNvPr>
          <p:cNvPicPr>
            <a:picLocks noGrp="1" noChangeAspect="1"/>
          </p:cNvPicPr>
          <p:nvPr>
            <p:ph type="pic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88" r="9788"/>
          <a:stretch>
            <a:fillRect/>
          </a:stretch>
        </p:blipFill>
        <p:spPr>
          <a:xfrm>
            <a:off x="4295800" y="332656"/>
            <a:ext cx="3672000" cy="3067172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092CF0F-9F48-4D33-8F17-2B9B855811F7}"/>
              </a:ext>
            </a:extLst>
          </p:cNvPr>
          <p:cNvPicPr>
            <a:picLocks noGrp="1" noChangeAspect="1"/>
          </p:cNvPicPr>
          <p:nvPr>
            <p:ph type="pic" idx="17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23" r="11223"/>
          <a:stretch>
            <a:fillRect/>
          </a:stretch>
        </p:blipFill>
        <p:spPr/>
      </p:pic>
      <p:sp>
        <p:nvSpPr>
          <p:cNvPr id="2" name="Прямоугольник 1"/>
          <p:cNvSpPr/>
          <p:nvPr/>
        </p:nvSpPr>
        <p:spPr>
          <a:xfrm>
            <a:off x="4296208" y="3429000"/>
            <a:ext cx="3672000" cy="3024000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Rectangle 8">
            <a:extLst>
              <a:ext uri="{FF2B5EF4-FFF2-40B4-BE49-F238E27FC236}">
                <a16:creationId xmlns:a16="http://schemas.microsoft.com/office/drawing/2014/main" id="{5E256F29-5493-4D3F-87D4-EEBF2234FE08}"/>
              </a:ext>
            </a:extLst>
          </p:cNvPr>
          <p:cNvSpPr/>
          <p:nvPr/>
        </p:nvSpPr>
        <p:spPr>
          <a:xfrm>
            <a:off x="4296208" y="4272191"/>
            <a:ext cx="3672000" cy="1569660"/>
          </a:xfrm>
          <a:prstGeom prst="rect">
            <a:avLst/>
          </a:prstGeom>
          <a:noFill/>
          <a:ln w="28575">
            <a:noFill/>
          </a:ln>
        </p:spPr>
        <p:txBody>
          <a:bodyPr wrap="square" anchor="ctr">
            <a:spAutoFit/>
          </a:bodyPr>
          <a:lstStyle/>
          <a:p>
            <a:pPr algn="ctr" defTabSz="914126">
              <a:defRPr/>
            </a:pPr>
            <a:r>
              <a:rPr lang="ru-RU" altLang="ko-KR" sz="1200" dirty="0">
                <a:latin typeface="Arial"/>
                <a:ea typeface="Arial Unicode MS"/>
                <a:cs typeface="Arial" pitchFamily="34" charset="0"/>
              </a:rPr>
              <a:t>Эксперт</a:t>
            </a:r>
            <a:r>
              <a:rPr lang="ru-RU" altLang="ko-KR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Arial"/>
                <a:ea typeface="Arial Unicode MS"/>
                <a:cs typeface="Arial" pitchFamily="34" charset="0"/>
              </a:rPr>
              <a:t> </a:t>
            </a:r>
            <a:r>
              <a:rPr lang="ru-RU" altLang="ko-KR" sz="1200" dirty="0">
                <a:solidFill>
                  <a:srgbClr val="C00000"/>
                </a:solidFill>
                <a:latin typeface="Arial"/>
                <a:ea typeface="Arial Unicode MS"/>
                <a:cs typeface="Arial" pitchFamily="34" charset="0"/>
              </a:rPr>
              <a:t>не может </a:t>
            </a:r>
            <a:r>
              <a:rPr lang="ru-RU" altLang="ko-KR" sz="1200" dirty="0">
                <a:latin typeface="Arial"/>
                <a:ea typeface="Arial Unicode MS"/>
                <a:cs typeface="Arial" pitchFamily="34" charset="0"/>
              </a:rPr>
              <a:t>сформировать реестр опасностей без участия работников, занятых на рабочих местах, на которых проводится оценка рисков</a:t>
            </a:r>
          </a:p>
          <a:p>
            <a:pPr algn="ctr" defTabSz="914126">
              <a:defRPr/>
            </a:pPr>
            <a:r>
              <a:rPr lang="ru-RU" altLang="ko-KR" sz="1200" dirty="0">
                <a:latin typeface="Arial"/>
                <a:ea typeface="Arial Unicode MS"/>
                <a:cs typeface="Arial" pitchFamily="34" charset="0"/>
              </a:rPr>
              <a:t>Эксперт</a:t>
            </a:r>
            <a:r>
              <a:rPr lang="ru-RU" altLang="ko-KR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Arial"/>
                <a:ea typeface="Arial Unicode MS"/>
                <a:cs typeface="Arial" pitchFamily="34" charset="0"/>
              </a:rPr>
              <a:t> </a:t>
            </a:r>
            <a:r>
              <a:rPr lang="ru-RU" altLang="ko-KR" sz="1200" dirty="0">
                <a:solidFill>
                  <a:srgbClr val="C00000"/>
                </a:solidFill>
                <a:latin typeface="Arial"/>
                <a:ea typeface="Arial Unicode MS"/>
                <a:cs typeface="Arial" pitchFamily="34" charset="0"/>
              </a:rPr>
              <a:t>не может </a:t>
            </a:r>
            <a:r>
              <a:rPr lang="ru-RU" altLang="ko-KR" sz="1200" dirty="0">
                <a:latin typeface="Arial"/>
                <a:ea typeface="Arial Unicode MS"/>
                <a:cs typeface="Arial" pitchFamily="34" charset="0"/>
              </a:rPr>
              <a:t>разработать план мероприятий по управлению рисками без участия работников, а также без участия представителей работодателя.</a:t>
            </a:r>
            <a:endParaRPr lang="ko-KR" altLang="en-US" sz="1200" dirty="0">
              <a:latin typeface="Arial"/>
              <a:ea typeface="Arial Unicode MS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040624" y="357188"/>
            <a:ext cx="3672000" cy="3024000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EAB1240-8E90-4621-942E-B441684F8087}"/>
              </a:ext>
            </a:extLst>
          </p:cNvPr>
          <p:cNvSpPr txBox="1"/>
          <p:nvPr/>
        </p:nvSpPr>
        <p:spPr>
          <a:xfrm>
            <a:off x="8040216" y="339188"/>
            <a:ext cx="3672000" cy="3046988"/>
          </a:xfrm>
          <a:prstGeom prst="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 defTabSz="914126">
              <a:defRPr/>
            </a:pPr>
            <a:r>
              <a:rPr lang="ru-RU" altLang="ko-KR" sz="1200" b="1" dirty="0">
                <a:latin typeface="Arial"/>
                <a:ea typeface="Arial Unicode MS"/>
                <a:cs typeface="Arial" pitchFamily="34" charset="0"/>
              </a:rPr>
              <a:t>Эксперт может:</a:t>
            </a:r>
          </a:p>
          <a:p>
            <a:pPr marL="87313" indent="-85725" defTabSz="914126">
              <a:buFont typeface="Arial" panose="020B0604020202020204" pitchFamily="34" charset="0"/>
              <a:buChar char="•"/>
              <a:defRPr/>
            </a:pPr>
            <a:r>
              <a:rPr lang="ru-RU" altLang="ko-KR" sz="1200" dirty="0">
                <a:latin typeface="Arial"/>
                <a:ea typeface="Arial Unicode MS"/>
                <a:cs typeface="Arial" pitchFamily="34" charset="0"/>
              </a:rPr>
              <a:t>Участвовать в формировании реестра опасностей;</a:t>
            </a:r>
          </a:p>
          <a:p>
            <a:pPr marL="87313" indent="-85725" defTabSz="914126">
              <a:buFont typeface="Arial" panose="020B0604020202020204" pitchFamily="34" charset="0"/>
              <a:buChar char="•"/>
              <a:defRPr/>
            </a:pPr>
            <a:r>
              <a:rPr lang="ru-RU" altLang="ko-KR" sz="1200" dirty="0">
                <a:latin typeface="Arial"/>
                <a:ea typeface="Arial Unicode MS"/>
                <a:cs typeface="Arial" pitchFamily="34" charset="0"/>
              </a:rPr>
              <a:t>Рекомендовать метод оценки уровня риска;</a:t>
            </a:r>
          </a:p>
          <a:p>
            <a:pPr marL="87313" indent="-85725" defTabSz="914126">
              <a:buFont typeface="Arial" panose="020B0604020202020204" pitchFamily="34" charset="0"/>
              <a:buChar char="•"/>
              <a:defRPr/>
            </a:pPr>
            <a:r>
              <a:rPr lang="ru-RU" altLang="ko-KR" sz="1200" dirty="0">
                <a:latin typeface="Arial"/>
                <a:ea typeface="Arial Unicode MS"/>
                <a:cs typeface="Arial" pitchFamily="34" charset="0"/>
              </a:rPr>
              <a:t>Проводить оценку уровня риска;</a:t>
            </a:r>
          </a:p>
          <a:p>
            <a:pPr marL="87313" indent="-85725" defTabSz="914126">
              <a:buFont typeface="Arial" panose="020B0604020202020204" pitchFamily="34" charset="0"/>
              <a:buChar char="•"/>
              <a:defRPr/>
            </a:pPr>
            <a:r>
              <a:rPr lang="ru-RU" altLang="ko-KR" sz="1200" dirty="0">
                <a:latin typeface="Arial"/>
                <a:ea typeface="Arial Unicode MS"/>
                <a:cs typeface="Arial" pitchFamily="34" charset="0"/>
              </a:rPr>
              <a:t>Рекомендовать шаблоны локальных актов для оформления процедуры управления рисками;</a:t>
            </a:r>
          </a:p>
          <a:p>
            <a:pPr marL="87313" indent="-85725" defTabSz="914126">
              <a:buFont typeface="Arial" panose="020B0604020202020204" pitchFamily="34" charset="0"/>
              <a:buChar char="•"/>
              <a:defRPr/>
            </a:pPr>
            <a:r>
              <a:rPr lang="ru-RU" altLang="ko-KR" sz="1200" dirty="0">
                <a:latin typeface="Arial"/>
                <a:ea typeface="Arial Unicode MS"/>
                <a:cs typeface="Arial" pitchFamily="34" charset="0"/>
              </a:rPr>
              <a:t>Разрабатывать рекомендации в план мероприятий по управлению рисками;</a:t>
            </a:r>
          </a:p>
          <a:p>
            <a:pPr marL="87313" indent="-85725" defTabSz="914126">
              <a:buFont typeface="Arial" panose="020B0604020202020204" pitchFamily="34" charset="0"/>
              <a:buChar char="•"/>
              <a:defRPr/>
            </a:pPr>
            <a:r>
              <a:rPr lang="ru-RU" altLang="ko-KR" sz="1200" dirty="0">
                <a:latin typeface="Arial"/>
                <a:ea typeface="Arial Unicode MS"/>
                <a:cs typeface="Arial" pitchFamily="34" charset="0"/>
              </a:rPr>
              <a:t>Обучить специалистов, назначенных работодателем, оценке уровня рисков;</a:t>
            </a:r>
          </a:p>
          <a:p>
            <a:pPr marL="87313" indent="-85725" defTabSz="914126">
              <a:buFont typeface="Arial" panose="020B0604020202020204" pitchFamily="34" charset="0"/>
              <a:buChar char="•"/>
              <a:defRPr/>
            </a:pPr>
            <a:r>
              <a:rPr lang="ru-RU" altLang="ko-KR" sz="1200" dirty="0">
                <a:latin typeface="Arial"/>
                <a:ea typeface="Arial Unicode MS"/>
                <a:cs typeface="Arial" pitchFamily="34" charset="0"/>
              </a:rPr>
              <a:t>Оказывать услуги по сопровождению организации (проведению внеплановой оценки рисков, актуализации локального акта, описывающего процедуру управления рисками, актуализировать метод оценки рисков).</a:t>
            </a:r>
            <a:endParaRPr lang="ko-KR" altLang="en-US" sz="1200" dirty="0">
              <a:latin typeface="Arial"/>
              <a:ea typeface="Arial Unicode MS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70540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F52E678-6545-416D-B06C-510398F61EB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93" r="3" b="3"/>
          <a:stretch/>
        </p:blipFill>
        <p:spPr>
          <a:xfrm>
            <a:off x="1608" y="-6235"/>
            <a:ext cx="3254536" cy="2505456"/>
          </a:xfrm>
          <a:custGeom>
            <a:avLst/>
            <a:gdLst>
              <a:gd name="connsiteX0" fmla="*/ 0 w 3255403"/>
              <a:gd name="connsiteY0" fmla="*/ 0 h 2505456"/>
              <a:gd name="connsiteX1" fmla="*/ 3255403 w 3255403"/>
              <a:gd name="connsiteY1" fmla="*/ 0 h 2505456"/>
              <a:gd name="connsiteX2" fmla="*/ 2094477 w 3255403"/>
              <a:gd name="connsiteY2" fmla="*/ 2505456 h 2505456"/>
              <a:gd name="connsiteX3" fmla="*/ 0 w 3255403"/>
              <a:gd name="connsiteY3" fmla="*/ 2505456 h 2505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55403" h="2505456">
                <a:moveTo>
                  <a:pt x="0" y="0"/>
                </a:moveTo>
                <a:lnTo>
                  <a:pt x="3255403" y="0"/>
                </a:lnTo>
                <a:lnTo>
                  <a:pt x="2094477" y="2505456"/>
                </a:lnTo>
                <a:lnTo>
                  <a:pt x="0" y="2505456"/>
                </a:lnTo>
                <a:close/>
              </a:path>
            </a:pathLst>
          </a:cu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AB5F1AA-C985-4D95-B546-E6629BF58E3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273" r="-1" b="9359"/>
          <a:stretch/>
        </p:blipFill>
        <p:spPr>
          <a:xfrm>
            <a:off x="7381541" y="11"/>
            <a:ext cx="4808872" cy="2501827"/>
          </a:xfrm>
          <a:custGeom>
            <a:avLst/>
            <a:gdLst>
              <a:gd name="connsiteX0" fmla="*/ 1159248 w 4810125"/>
              <a:gd name="connsiteY0" fmla="*/ 0 h 2501837"/>
              <a:gd name="connsiteX1" fmla="*/ 4810125 w 4810125"/>
              <a:gd name="connsiteY1" fmla="*/ 0 h 2501837"/>
              <a:gd name="connsiteX2" fmla="*/ 4810125 w 4810125"/>
              <a:gd name="connsiteY2" fmla="*/ 2501837 h 2501837"/>
              <a:gd name="connsiteX3" fmla="*/ 0 w 4810125"/>
              <a:gd name="connsiteY3" fmla="*/ 2501837 h 2501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10125" h="2501837">
                <a:moveTo>
                  <a:pt x="1159248" y="0"/>
                </a:moveTo>
                <a:lnTo>
                  <a:pt x="4810125" y="0"/>
                </a:lnTo>
                <a:lnTo>
                  <a:pt x="4810125" y="2501837"/>
                </a:lnTo>
                <a:lnTo>
                  <a:pt x="0" y="2501837"/>
                </a:lnTo>
                <a:close/>
              </a:path>
            </a:pathLst>
          </a:cu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E49BCCA-F085-424F-B90D-B499746D66C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4" r="991" b="3"/>
          <a:stretch/>
        </p:blipFill>
        <p:spPr>
          <a:xfrm>
            <a:off x="4675908" y="-6235"/>
            <a:ext cx="3676859" cy="2505456"/>
          </a:xfrm>
          <a:custGeom>
            <a:avLst/>
            <a:gdLst>
              <a:gd name="connsiteX0" fmla="*/ 1160926 w 3677817"/>
              <a:gd name="connsiteY0" fmla="*/ 0 h 2505456"/>
              <a:gd name="connsiteX1" fmla="*/ 3677817 w 3677817"/>
              <a:gd name="connsiteY1" fmla="*/ 0 h 2505456"/>
              <a:gd name="connsiteX2" fmla="*/ 2516891 w 3677817"/>
              <a:gd name="connsiteY2" fmla="*/ 2505456 h 2505456"/>
              <a:gd name="connsiteX3" fmla="*/ 0 w 3677817"/>
              <a:gd name="connsiteY3" fmla="*/ 2505456 h 2505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77817" h="2505456">
                <a:moveTo>
                  <a:pt x="1160926" y="0"/>
                </a:moveTo>
                <a:lnTo>
                  <a:pt x="3677817" y="0"/>
                </a:lnTo>
                <a:lnTo>
                  <a:pt x="2516891" y="2505456"/>
                </a:lnTo>
                <a:lnTo>
                  <a:pt x="0" y="2505456"/>
                </a:lnTo>
                <a:close/>
              </a:path>
            </a:pathLst>
          </a:cu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26C6481-FF5A-4A97-B7E5-45168651E60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" b="11681"/>
          <a:stretch/>
        </p:blipFill>
        <p:spPr>
          <a:xfrm>
            <a:off x="1609" y="2660090"/>
            <a:ext cx="7120649" cy="4197911"/>
          </a:xfrm>
          <a:custGeom>
            <a:avLst/>
            <a:gdLst>
              <a:gd name="connsiteX0" fmla="*/ 0 w 7122523"/>
              <a:gd name="connsiteY0" fmla="*/ 0 h 4197911"/>
              <a:gd name="connsiteX1" fmla="*/ 7122523 w 7122523"/>
              <a:gd name="connsiteY1" fmla="*/ 0 h 4197911"/>
              <a:gd name="connsiteX2" fmla="*/ 5177382 w 7122523"/>
              <a:gd name="connsiteY2" fmla="*/ 4197911 h 4197911"/>
              <a:gd name="connsiteX3" fmla="*/ 5171159 w 7122523"/>
              <a:gd name="connsiteY3" fmla="*/ 4197911 h 4197911"/>
              <a:gd name="connsiteX4" fmla="*/ 3981368 w 7122523"/>
              <a:gd name="connsiteY4" fmla="*/ 4197911 h 4197911"/>
              <a:gd name="connsiteX5" fmla="*/ 2331323 w 7122523"/>
              <a:gd name="connsiteY5" fmla="*/ 4197911 h 4197911"/>
              <a:gd name="connsiteX6" fmla="*/ 0 w 7122523"/>
              <a:gd name="connsiteY6" fmla="*/ 4197911 h 41979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22523" h="4197911">
                <a:moveTo>
                  <a:pt x="0" y="0"/>
                </a:moveTo>
                <a:lnTo>
                  <a:pt x="7122523" y="0"/>
                </a:lnTo>
                <a:lnTo>
                  <a:pt x="5177382" y="4197911"/>
                </a:lnTo>
                <a:lnTo>
                  <a:pt x="5171159" y="4197911"/>
                </a:lnTo>
                <a:lnTo>
                  <a:pt x="3981368" y="4197911"/>
                </a:lnTo>
                <a:lnTo>
                  <a:pt x="2331323" y="4197911"/>
                </a:lnTo>
                <a:lnTo>
                  <a:pt x="0" y="4197911"/>
                </a:lnTo>
                <a:close/>
              </a:path>
            </a:pathLst>
          </a:custGeom>
        </p:spPr>
      </p:pic>
      <p:sp>
        <p:nvSpPr>
          <p:cNvPr id="2" name="TextBox 13">
            <a:extLst>
              <a:ext uri="{FF2B5EF4-FFF2-40B4-BE49-F238E27FC236}">
                <a16:creationId xmlns:a16="http://schemas.microsoft.com/office/drawing/2014/main" id="{CF594B3D-22E2-4BBB-9E06-E4A72B26EE08}"/>
              </a:ext>
            </a:extLst>
          </p:cNvPr>
          <p:cNvSpPr txBox="1"/>
          <p:nvPr/>
        </p:nvSpPr>
        <p:spPr>
          <a:xfrm>
            <a:off x="6788580" y="3861048"/>
            <a:ext cx="4996052" cy="2163872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latinLnBrk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200" b="1" spc="-50" dirty="0" err="1">
                <a:solidFill>
                  <a:srgbClr val="C00000"/>
                </a:solidFill>
                <a:latin typeface="+mj-lt"/>
                <a:ea typeface="+mj-ea"/>
                <a:cs typeface="+mj-cs"/>
              </a:rPr>
              <a:t>Такие</a:t>
            </a:r>
            <a:r>
              <a:rPr lang="en-US" sz="3200" b="1" spc="-5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200" b="1" spc="-50" dirty="0" err="1">
                <a:solidFill>
                  <a:srgbClr val="C00000"/>
                </a:solidFill>
                <a:latin typeface="+mj-lt"/>
                <a:ea typeface="+mj-ea"/>
                <a:cs typeface="+mj-cs"/>
              </a:rPr>
              <a:t>опасности</a:t>
            </a:r>
            <a:r>
              <a:rPr lang="en-US" sz="3200" b="1" spc="-5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200" b="1" u="sng" spc="-50" dirty="0" err="1">
                <a:solidFill>
                  <a:srgbClr val="C00000"/>
                </a:solidFill>
                <a:latin typeface="+mj-lt"/>
                <a:ea typeface="+mj-ea"/>
                <a:cs typeface="+mj-cs"/>
              </a:rPr>
              <a:t>не</a:t>
            </a:r>
            <a:r>
              <a:rPr lang="en-US" sz="3200" b="1" u="sng" spc="-5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200" b="1" u="sng" spc="-50" dirty="0" err="1">
                <a:solidFill>
                  <a:srgbClr val="C00000"/>
                </a:solidFill>
                <a:latin typeface="+mj-lt"/>
                <a:ea typeface="+mj-ea"/>
                <a:cs typeface="+mj-cs"/>
              </a:rPr>
              <a:t>подлежат</a:t>
            </a:r>
            <a:r>
              <a:rPr lang="en-US" sz="3200" b="1" spc="-5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200" b="1" spc="-50" dirty="0" err="1">
                <a:solidFill>
                  <a:srgbClr val="C00000"/>
                </a:solidFill>
                <a:latin typeface="+mj-lt"/>
                <a:ea typeface="+mj-ea"/>
                <a:cs typeface="+mj-cs"/>
              </a:rPr>
              <a:t>идентификации</a:t>
            </a:r>
            <a:r>
              <a:rPr lang="en-US" sz="3200" b="1" spc="-5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200" b="1" spc="-50" dirty="0" err="1">
                <a:solidFill>
                  <a:srgbClr val="C00000"/>
                </a:solidFill>
                <a:latin typeface="+mj-lt"/>
                <a:ea typeface="+mj-ea"/>
                <a:cs typeface="+mj-cs"/>
              </a:rPr>
              <a:t>для</a:t>
            </a:r>
            <a:r>
              <a:rPr lang="en-US" sz="3200" b="1" spc="-5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200" b="1" spc="-50" dirty="0" err="1">
                <a:solidFill>
                  <a:srgbClr val="C00000"/>
                </a:solidFill>
                <a:latin typeface="+mj-lt"/>
                <a:ea typeface="+mj-ea"/>
                <a:cs typeface="+mj-cs"/>
              </a:rPr>
              <a:t>последующей</a:t>
            </a:r>
            <a:r>
              <a:rPr lang="en-US" sz="3200" b="1" spc="-5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200" b="1" spc="-50" dirty="0" err="1">
                <a:solidFill>
                  <a:srgbClr val="C00000"/>
                </a:solidFill>
                <a:latin typeface="+mj-lt"/>
                <a:ea typeface="+mj-ea"/>
                <a:cs typeface="+mj-cs"/>
              </a:rPr>
              <a:t>оценки</a:t>
            </a:r>
            <a:r>
              <a:rPr lang="en-US" sz="3200" b="1" spc="-5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200" b="1" spc="-50" dirty="0" err="1">
                <a:solidFill>
                  <a:srgbClr val="C00000"/>
                </a:solidFill>
                <a:latin typeface="+mj-lt"/>
                <a:ea typeface="+mj-ea"/>
                <a:cs typeface="+mj-cs"/>
              </a:rPr>
              <a:t>рисков</a:t>
            </a:r>
            <a:r>
              <a:rPr lang="en-US" sz="3200" b="1" spc="-5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!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C1E06B4-9A26-46A0-BE09-59CEAB067C25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54" r="4755" b="1"/>
          <a:stretch/>
        </p:blipFill>
        <p:spPr>
          <a:xfrm>
            <a:off x="2262966" y="11"/>
            <a:ext cx="3393060" cy="2502833"/>
          </a:xfrm>
          <a:custGeom>
            <a:avLst/>
            <a:gdLst>
              <a:gd name="connsiteX0" fmla="*/ 1159715 w 3393943"/>
              <a:gd name="connsiteY0" fmla="*/ 0 h 2502843"/>
              <a:gd name="connsiteX1" fmla="*/ 3393943 w 3393943"/>
              <a:gd name="connsiteY1" fmla="*/ 0 h 2502843"/>
              <a:gd name="connsiteX2" fmla="*/ 2234228 w 3393943"/>
              <a:gd name="connsiteY2" fmla="*/ 2502843 h 2502843"/>
              <a:gd name="connsiteX3" fmla="*/ 0 w 3393943"/>
              <a:gd name="connsiteY3" fmla="*/ 2502843 h 2502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93943" h="2502843">
                <a:moveTo>
                  <a:pt x="1159715" y="0"/>
                </a:moveTo>
                <a:lnTo>
                  <a:pt x="3393943" y="0"/>
                </a:lnTo>
                <a:lnTo>
                  <a:pt x="2234228" y="2502843"/>
                </a:lnTo>
                <a:lnTo>
                  <a:pt x="0" y="2502843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9557630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38CE928-64E6-4DE9-ABEB-26D32AA91F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224" b="16224"/>
          <a:stretch>
            <a:fillRect/>
          </a:stretch>
        </p:blipFill>
        <p:spPr>
          <a:xfrm>
            <a:off x="191344" y="3096386"/>
            <a:ext cx="7488832" cy="3559051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5F8E1E8-7B4A-4433-97E3-13EC368C2F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82" r="30182"/>
          <a:stretch>
            <a:fillRect/>
          </a:stretch>
        </p:blipFill>
        <p:spPr>
          <a:xfrm>
            <a:off x="7824193" y="381173"/>
            <a:ext cx="4149925" cy="6264697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10218D52-5D31-494A-B7E5-E82B35C64339}"/>
              </a:ext>
            </a:extLst>
          </p:cNvPr>
          <p:cNvSpPr/>
          <p:nvPr/>
        </p:nvSpPr>
        <p:spPr>
          <a:xfrm>
            <a:off x="-96688" y="713413"/>
            <a:ext cx="806489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126"/>
            <a:r>
              <a:rPr lang="ru-RU" altLang="ko-KR" sz="4200" b="1" dirty="0">
                <a:solidFill>
                  <a:srgbClr val="C00000"/>
                </a:solidFill>
              </a:rPr>
              <a:t>Оценка профессиональных рисков и ступенчатый контроль</a:t>
            </a:r>
            <a:endParaRPr lang="ko-KR" altLang="en-US" sz="4200" b="1" dirty="0">
              <a:solidFill>
                <a:srgbClr val="C00000"/>
              </a:solidFill>
              <a:latin typeface="Arial"/>
              <a:ea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365244061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Text Box 9"/>
          <p:cNvSpPr txBox="1">
            <a:spLocks noChangeArrowheads="1"/>
          </p:cNvSpPr>
          <p:nvPr/>
        </p:nvSpPr>
        <p:spPr bwMode="auto">
          <a:xfrm>
            <a:off x="10318670" y="6490490"/>
            <a:ext cx="184683" cy="3692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 sz="1799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5451B99-FE74-446D-986E-9F89258889F4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52" r="25152"/>
          <a:stretch>
            <a:fillRect/>
          </a:stretch>
        </p:blipFill>
        <p:spPr>
          <a:xfrm>
            <a:off x="119336" y="639610"/>
            <a:ext cx="3998096" cy="6035498"/>
          </a:xfr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968CDD7-04A8-48BD-97C7-30F6DFF5D63D}"/>
              </a:ext>
            </a:extLst>
          </p:cNvPr>
          <p:cNvPicPr>
            <a:picLocks noGrp="1" noChangeAspect="1"/>
          </p:cNvPicPr>
          <p:nvPr>
            <p:ph type="pic" idx="1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58" r="8658"/>
          <a:stretch>
            <a:fillRect/>
          </a:stretch>
        </p:blipFill>
        <p:spPr/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10218D52-5D31-494A-B7E5-E82B35C64339}"/>
              </a:ext>
            </a:extLst>
          </p:cNvPr>
          <p:cNvSpPr/>
          <p:nvPr/>
        </p:nvSpPr>
        <p:spPr>
          <a:xfrm>
            <a:off x="4223793" y="4350004"/>
            <a:ext cx="7745935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126"/>
            <a:r>
              <a:rPr lang="ru-RU" altLang="ko-KR" sz="4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Оценка профессиональных рисков и специальная оценка условий труда</a:t>
            </a:r>
            <a:endParaRPr lang="ko-KR" altLang="en-US" sz="4200" b="1" dirty="0">
              <a:solidFill>
                <a:srgbClr val="C00000"/>
              </a:solidFill>
              <a:latin typeface="Arial" panose="020B0604020202020204" pitchFamily="34" charset="0"/>
              <a:ea typeface="Arial Unicode MS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A0649C9-2D08-4402-8978-C132E1AAA8C6}"/>
              </a:ext>
            </a:extLst>
          </p:cNvPr>
          <p:cNvSpPr txBox="1"/>
          <p:nvPr/>
        </p:nvSpPr>
        <p:spPr>
          <a:xfrm>
            <a:off x="273173" y="1997839"/>
            <a:ext cx="6094602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ru-RU"/>
            </a:defPPr>
            <a:lvl1pPr marR="0" lvl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 b="1">
                <a:solidFill>
                  <a:schemeClr val="bg1"/>
                </a:solidFill>
                <a:effectLst/>
                <a:latin typeface="+mj-lt"/>
                <a:ea typeface="Times New Roman" panose="02020603050405020304" pitchFamily="18" charset="0"/>
              </a:defRPr>
            </a:lvl1pPr>
          </a:lstStyle>
          <a:p>
            <a:r>
              <a:rPr lang="ru-RU" dirty="0"/>
              <a:t>Статья 218</a:t>
            </a:r>
          </a:p>
          <a:p>
            <a:r>
              <a:rPr lang="ru-RU" sz="1800" dirty="0">
                <a:effectLst/>
                <a:ea typeface="Times New Roman" panose="02020603050405020304" pitchFamily="18" charset="0"/>
              </a:rPr>
              <a:t>Рекомендации по классификации, обнаружению, распознаванию и описанию опасностей </a:t>
            </a:r>
            <a:r>
              <a:rPr lang="ru-RU" sz="1800" b="0" dirty="0">
                <a:effectLst/>
                <a:ea typeface="Times New Roman" panose="02020603050405020304" pitchFamily="18" charset="0"/>
              </a:rPr>
              <a:t>утверждаются</a:t>
            </a:r>
            <a:r>
              <a:rPr lang="ru-RU" sz="1800" dirty="0">
                <a:effectLst/>
                <a:ea typeface="Times New Roman" panose="02020603050405020304" pitchFamily="18" charset="0"/>
              </a:rPr>
              <a:t> </a:t>
            </a:r>
            <a:r>
              <a:rPr lang="ru-RU" sz="1800" u="sng" dirty="0">
                <a:effectLst/>
                <a:ea typeface="Times New Roman" panose="02020603050405020304" pitchFamily="18" charset="0"/>
              </a:rPr>
              <a:t>федеральным органом исполнительной власти</a:t>
            </a:r>
            <a:r>
              <a:rPr lang="ru-RU" sz="1800" b="0" dirty="0">
                <a:effectLst/>
                <a:ea typeface="Times New Roman" panose="02020603050405020304" pitchFamily="18" charset="0"/>
              </a:rPr>
              <a:t>, осуществляющим функции по выработке и реализации государственной политики и нормативно-правовому регулированию в сфере труда </a:t>
            </a:r>
            <a:r>
              <a:rPr lang="ru-RU" sz="1800" b="0" dirty="0">
                <a:solidFill>
                  <a:schemeClr val="bg1"/>
                </a:solidFill>
                <a:effectLst/>
                <a:ea typeface="Times New Roman" panose="02020603050405020304" pitchFamily="18" charset="0"/>
              </a:rPr>
              <a:t>с учетом мнения Российской трехсторонней комиссии по регулированию социально-трудовых отношений</a:t>
            </a:r>
            <a:endParaRPr lang="ko-KR" altLang="en-US" b="0" dirty="0"/>
          </a:p>
        </p:txBody>
      </p:sp>
      <p:pic>
        <p:nvPicPr>
          <p:cNvPr id="6" name="Рисунок 5" descr="Изображение выглядит как текст, здание, внешний, знак&#10;&#10;Автоматически созданное описание">
            <a:extLst>
              <a:ext uri="{FF2B5EF4-FFF2-40B4-BE49-F238E27FC236}">
                <a16:creationId xmlns:a16="http://schemas.microsoft.com/office/drawing/2014/main" id="{7B8EE1A0-C894-4BC8-89A4-F5994313A935}"/>
              </a:ext>
            </a:extLst>
          </p:cNvPr>
          <p:cNvPicPr>
            <a:picLocks noGrp="1" noChangeAspect="1"/>
          </p:cNvPicPr>
          <p:nvPr>
            <p:ph type="pic" idx="1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" r="287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07765841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A0649C9-2D08-4402-8978-C132E1AAA8C6}"/>
              </a:ext>
            </a:extLst>
          </p:cNvPr>
          <p:cNvSpPr txBox="1"/>
          <p:nvPr/>
        </p:nvSpPr>
        <p:spPr>
          <a:xfrm>
            <a:off x="138948" y="1997839"/>
            <a:ext cx="6630967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ru-RU"/>
            </a:defPPr>
            <a:lvl1pPr marR="0" lvl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 b="1">
                <a:solidFill>
                  <a:schemeClr val="bg1"/>
                </a:solidFill>
                <a:effectLst/>
                <a:latin typeface="+mj-lt"/>
                <a:ea typeface="Times New Roman" panose="02020603050405020304" pitchFamily="18" charset="0"/>
              </a:defRPr>
            </a:lvl1pPr>
          </a:lstStyle>
          <a:p>
            <a:r>
              <a:rPr lang="ru-RU" dirty="0"/>
              <a:t>Статья 218. Профессиональные риски</a:t>
            </a:r>
          </a:p>
          <a:p>
            <a:r>
              <a:rPr lang="ru-RU" dirty="0"/>
              <a:t>Рекомендации по выбору методов оценки уровней профессиональных рисков и по снижению уровней таких рисков</a:t>
            </a:r>
            <a:r>
              <a:rPr lang="ru-RU" b="0" dirty="0"/>
              <a:t> утверждаются </a:t>
            </a:r>
            <a:r>
              <a:rPr lang="ru-RU" u="sng" dirty="0"/>
              <a:t>федеральным органом исполнительной власти</a:t>
            </a:r>
            <a:r>
              <a:rPr lang="ru-RU" b="0" dirty="0"/>
              <a:t>, осуществляющим функции по выработке и реализации государственной политики и нормативно-правовому регулированию в сфере труда </a:t>
            </a:r>
            <a:r>
              <a:rPr lang="ru-RU" sz="1800" b="0" dirty="0">
                <a:solidFill>
                  <a:schemeClr val="bg1"/>
                </a:solidFill>
                <a:effectLst/>
                <a:latin typeface="+mj-lt"/>
                <a:ea typeface="Times New Roman" panose="02020603050405020304" pitchFamily="18" charset="0"/>
              </a:rPr>
              <a:t>с учетом мнения Российской трехсторонней комиссии по регулированию социально-трудовых отношений</a:t>
            </a:r>
            <a:endParaRPr lang="ko-KR" altLang="en-US" b="0" dirty="0"/>
          </a:p>
        </p:txBody>
      </p:sp>
      <p:pic>
        <p:nvPicPr>
          <p:cNvPr id="6" name="Рисунок 5" descr="Изображение выглядит как текст, здание, внешний, знак&#10;&#10;Автоматически созданное описание">
            <a:extLst>
              <a:ext uri="{FF2B5EF4-FFF2-40B4-BE49-F238E27FC236}">
                <a16:creationId xmlns:a16="http://schemas.microsoft.com/office/drawing/2014/main" id="{7B8EE1A0-C894-4BC8-89A4-F5994313A935}"/>
              </a:ext>
            </a:extLst>
          </p:cNvPr>
          <p:cNvPicPr>
            <a:picLocks noGrp="1" noChangeAspect="1"/>
          </p:cNvPicPr>
          <p:nvPr>
            <p:ph type="pic" idx="1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" r="287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30760143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12C1853E-FB92-4A2F-9A1D-E9AED3E26E8D}"/>
              </a:ext>
            </a:extLst>
          </p:cNvPr>
          <p:cNvSpPr/>
          <p:nvPr/>
        </p:nvSpPr>
        <p:spPr>
          <a:xfrm>
            <a:off x="3517469" y="1998139"/>
            <a:ext cx="5157065" cy="2861725"/>
          </a:xfrm>
          <a:prstGeom prst="roundRect">
            <a:avLst>
              <a:gd name="adj" fmla="val 9028"/>
            </a:avLst>
          </a:prstGeom>
          <a:solidFill>
            <a:schemeClr val="accent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99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792A828-FBE5-4422-888E-BA2B903E56AA}"/>
              </a:ext>
            </a:extLst>
          </p:cNvPr>
          <p:cNvSpPr txBox="1"/>
          <p:nvPr/>
        </p:nvSpPr>
        <p:spPr>
          <a:xfrm>
            <a:off x="4239723" y="3012948"/>
            <a:ext cx="3712556" cy="430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altLang="ko-KR" sz="1100" dirty="0">
                <a:solidFill>
                  <a:schemeClr val="bg1"/>
                </a:solidFill>
                <a:cs typeface="Arial" pitchFamily="34" charset="0"/>
              </a:rPr>
              <a:t>L</a:t>
            </a:r>
            <a:r>
              <a:rPr lang="en-US" altLang="ko-KR" sz="1100" dirty="0">
                <a:solidFill>
                  <a:schemeClr val="bg1"/>
                </a:solidFill>
                <a:cs typeface="Arial" pitchFamily="34" charset="0"/>
              </a:rPr>
              <a:t>OREM IPSUM DOLOR SIT AMET,</a:t>
            </a:r>
          </a:p>
          <a:p>
            <a:pPr algn="ctr"/>
            <a:r>
              <a:rPr lang="en-US" altLang="ko-KR" sz="1100" dirty="0">
                <a:solidFill>
                  <a:schemeClr val="bg1"/>
                </a:solidFill>
                <a:cs typeface="Arial" pitchFamily="34" charset="0"/>
              </a:rPr>
              <a:t>CU USU AGAM INTEGRE IMPEDIT.</a:t>
            </a:r>
            <a:endParaRPr lang="ko-KR" altLang="en-US" sz="1100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E2B3045-B97D-4444-99C1-1B1EC2EC69FE}"/>
              </a:ext>
            </a:extLst>
          </p:cNvPr>
          <p:cNvSpPr txBox="1"/>
          <p:nvPr/>
        </p:nvSpPr>
        <p:spPr>
          <a:xfrm>
            <a:off x="4239723" y="2192705"/>
            <a:ext cx="3712557" cy="83078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altLang="ko-KR" sz="2399" dirty="0">
                <a:solidFill>
                  <a:schemeClr val="bg1"/>
                </a:solidFill>
                <a:cs typeface="Arial" pitchFamily="34" charset="0"/>
              </a:rPr>
              <a:t>L</a:t>
            </a:r>
            <a:r>
              <a:rPr lang="en-US" altLang="ko-KR" sz="2399" dirty="0">
                <a:solidFill>
                  <a:schemeClr val="bg1"/>
                </a:solidFill>
                <a:cs typeface="Arial" pitchFamily="34" charset="0"/>
              </a:rPr>
              <a:t>OREM IPSUM</a:t>
            </a:r>
          </a:p>
          <a:p>
            <a:pPr algn="ctr"/>
            <a:r>
              <a:rPr lang="en-US" altLang="ko-KR" sz="2399" dirty="0">
                <a:solidFill>
                  <a:schemeClr val="bg1"/>
                </a:solidFill>
                <a:cs typeface="Arial" pitchFamily="34" charset="0"/>
              </a:rPr>
              <a:t>DOLOR SIT AMET, </a:t>
            </a:r>
            <a:endParaRPr lang="ko-KR" altLang="en-US" sz="2399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DC6FAAE-C315-429F-A681-8E426436E9F4}"/>
              </a:ext>
            </a:extLst>
          </p:cNvPr>
          <p:cNvSpPr txBox="1"/>
          <p:nvPr/>
        </p:nvSpPr>
        <p:spPr>
          <a:xfrm>
            <a:off x="4006016" y="3545578"/>
            <a:ext cx="4179971" cy="10153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solidFill>
                  <a:schemeClr val="bg1"/>
                </a:solidFill>
                <a:cs typeface="Arial" pitchFamily="34" charset="0"/>
              </a:rPr>
              <a:t>You can simply impress your audience and add a unique zing and appeal to your Presentations. Get a modern PowerPoint  Presentation that is beautifully designed. Easy to change colors, photos and </a:t>
            </a:r>
            <a:r>
              <a:rPr lang="en-US" altLang="ko-KR" sz="1200" dirty="0" err="1">
                <a:solidFill>
                  <a:schemeClr val="bg1"/>
                </a:solidFill>
                <a:cs typeface="Arial" pitchFamily="34" charset="0"/>
              </a:rPr>
              <a:t>TextGet</a:t>
            </a:r>
            <a:r>
              <a:rPr lang="en-US" altLang="ko-KR" sz="1200" dirty="0">
                <a:solidFill>
                  <a:schemeClr val="bg1"/>
                </a:solidFill>
                <a:cs typeface="Arial" pitchFamily="34" charset="0"/>
              </a:rPr>
              <a:t> a modern PowerPoint  Presentation that is beautifully designed.</a:t>
            </a:r>
          </a:p>
        </p:txBody>
      </p:sp>
      <p:sp>
        <p:nvSpPr>
          <p:cNvPr id="75" name="Isosceles Triangle 74">
            <a:extLst>
              <a:ext uri="{FF2B5EF4-FFF2-40B4-BE49-F238E27FC236}">
                <a16:creationId xmlns:a16="http://schemas.microsoft.com/office/drawing/2014/main" id="{AB240998-1B8F-4251-A51D-60C12CE5B087}"/>
              </a:ext>
            </a:extLst>
          </p:cNvPr>
          <p:cNvSpPr/>
          <p:nvPr/>
        </p:nvSpPr>
        <p:spPr>
          <a:xfrm rot="12056913">
            <a:off x="4114154" y="3017093"/>
            <a:ext cx="251137" cy="216497"/>
          </a:xfrm>
          <a:prstGeom prst="triangle">
            <a:avLst/>
          </a:prstGeom>
          <a:solidFill>
            <a:schemeClr val="bg1">
              <a:alpha val="72000"/>
            </a:schemeClr>
          </a:solidFill>
          <a:ln w="317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99"/>
          </a:p>
        </p:txBody>
      </p:sp>
      <p:grpSp>
        <p:nvGrpSpPr>
          <p:cNvPr id="87" name="Group 86">
            <a:extLst>
              <a:ext uri="{FF2B5EF4-FFF2-40B4-BE49-F238E27FC236}">
                <a16:creationId xmlns:a16="http://schemas.microsoft.com/office/drawing/2014/main" id="{616DEB64-119C-43A8-85F2-E525ABF1B251}"/>
              </a:ext>
            </a:extLst>
          </p:cNvPr>
          <p:cNvGrpSpPr/>
          <p:nvPr/>
        </p:nvGrpSpPr>
        <p:grpSpPr>
          <a:xfrm>
            <a:off x="197700" y="2114304"/>
            <a:ext cx="2780574" cy="4600445"/>
            <a:chOff x="196164" y="2113960"/>
            <a:chExt cx="2781298" cy="4601643"/>
          </a:xfrm>
        </p:grpSpPr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id="{AE955716-2FFE-4FFF-B299-04C29E568F86}"/>
                </a:ext>
              </a:extLst>
            </p:cNvPr>
            <p:cNvGrpSpPr/>
            <p:nvPr/>
          </p:nvGrpSpPr>
          <p:grpSpPr>
            <a:xfrm flipV="1">
              <a:off x="196164" y="4434413"/>
              <a:ext cx="2781298" cy="2281190"/>
              <a:chOff x="160070" y="163202"/>
              <a:chExt cx="2781298" cy="2281190"/>
            </a:xfrm>
            <a:solidFill>
              <a:schemeClr val="accent1">
                <a:alpha val="40000"/>
              </a:schemeClr>
            </a:solidFill>
          </p:grpSpPr>
          <p:sp>
            <p:nvSpPr>
              <p:cNvPr id="29" name="Freeform: Shape 28">
                <a:extLst>
                  <a:ext uri="{FF2B5EF4-FFF2-40B4-BE49-F238E27FC236}">
                    <a16:creationId xmlns:a16="http://schemas.microsoft.com/office/drawing/2014/main" id="{A1E4B6EB-0FB9-4278-BC87-734DD3EFD559}"/>
                  </a:ext>
                </a:extLst>
              </p:cNvPr>
              <p:cNvSpPr/>
              <p:nvPr/>
            </p:nvSpPr>
            <p:spPr>
              <a:xfrm>
                <a:off x="160070" y="163845"/>
                <a:ext cx="140381" cy="140381"/>
              </a:xfrm>
              <a:custGeom>
                <a:avLst/>
                <a:gdLst>
                  <a:gd name="connsiteX0" fmla="*/ 53340 w 76200"/>
                  <a:gd name="connsiteY0" fmla="*/ 11081 h 76200"/>
                  <a:gd name="connsiteX1" fmla="*/ 42863 w 76200"/>
                  <a:gd name="connsiteY1" fmla="*/ 22511 h 76200"/>
                  <a:gd name="connsiteX2" fmla="*/ 32385 w 76200"/>
                  <a:gd name="connsiteY2" fmla="*/ 11081 h 76200"/>
                  <a:gd name="connsiteX3" fmla="*/ 11430 w 76200"/>
                  <a:gd name="connsiteY3" fmla="*/ 11081 h 76200"/>
                  <a:gd name="connsiteX4" fmla="*/ 11430 w 76200"/>
                  <a:gd name="connsiteY4" fmla="*/ 31083 h 76200"/>
                  <a:gd name="connsiteX5" fmla="*/ 21908 w 76200"/>
                  <a:gd name="connsiteY5" fmla="*/ 41561 h 76200"/>
                  <a:gd name="connsiteX6" fmla="*/ 11430 w 76200"/>
                  <a:gd name="connsiteY6" fmla="*/ 52991 h 76200"/>
                  <a:gd name="connsiteX7" fmla="*/ 11430 w 76200"/>
                  <a:gd name="connsiteY7" fmla="*/ 72993 h 76200"/>
                  <a:gd name="connsiteX8" fmla="*/ 32385 w 76200"/>
                  <a:gd name="connsiteY8" fmla="*/ 73946 h 76200"/>
                  <a:gd name="connsiteX9" fmla="*/ 42863 w 76200"/>
                  <a:gd name="connsiteY9" fmla="*/ 63468 h 76200"/>
                  <a:gd name="connsiteX10" fmla="*/ 53340 w 76200"/>
                  <a:gd name="connsiteY10" fmla="*/ 73946 h 76200"/>
                  <a:gd name="connsiteX11" fmla="*/ 74295 w 76200"/>
                  <a:gd name="connsiteY11" fmla="*/ 73946 h 76200"/>
                  <a:gd name="connsiteX12" fmla="*/ 74295 w 76200"/>
                  <a:gd name="connsiteY12" fmla="*/ 53943 h 76200"/>
                  <a:gd name="connsiteX13" fmla="*/ 63818 w 76200"/>
                  <a:gd name="connsiteY13" fmla="*/ 42513 h 76200"/>
                  <a:gd name="connsiteX14" fmla="*/ 74295 w 76200"/>
                  <a:gd name="connsiteY14" fmla="*/ 32036 h 76200"/>
                  <a:gd name="connsiteX15" fmla="*/ 74295 w 76200"/>
                  <a:gd name="connsiteY15" fmla="*/ 11081 h 76200"/>
                  <a:gd name="connsiteX16" fmla="*/ 53340 w 76200"/>
                  <a:gd name="connsiteY16" fmla="*/ 11081 h 76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76200" h="76200">
                    <a:moveTo>
                      <a:pt x="53340" y="11081"/>
                    </a:moveTo>
                    <a:lnTo>
                      <a:pt x="42863" y="22511"/>
                    </a:lnTo>
                    <a:lnTo>
                      <a:pt x="32385" y="11081"/>
                    </a:lnTo>
                    <a:cubicBezTo>
                      <a:pt x="26670" y="6318"/>
                      <a:pt x="17145" y="6318"/>
                      <a:pt x="11430" y="11081"/>
                    </a:cubicBezTo>
                    <a:cubicBezTo>
                      <a:pt x="5715" y="15843"/>
                      <a:pt x="5715" y="26321"/>
                      <a:pt x="11430" y="31083"/>
                    </a:cubicBezTo>
                    <a:lnTo>
                      <a:pt x="21908" y="41561"/>
                    </a:lnTo>
                    <a:lnTo>
                      <a:pt x="11430" y="52991"/>
                    </a:lnTo>
                    <a:cubicBezTo>
                      <a:pt x="5715" y="58706"/>
                      <a:pt x="5715" y="68231"/>
                      <a:pt x="11430" y="72993"/>
                    </a:cubicBezTo>
                    <a:cubicBezTo>
                      <a:pt x="17145" y="77756"/>
                      <a:pt x="26670" y="79661"/>
                      <a:pt x="32385" y="73946"/>
                    </a:cubicBezTo>
                    <a:lnTo>
                      <a:pt x="42863" y="63468"/>
                    </a:lnTo>
                    <a:lnTo>
                      <a:pt x="53340" y="73946"/>
                    </a:lnTo>
                    <a:cubicBezTo>
                      <a:pt x="59055" y="79661"/>
                      <a:pt x="68580" y="79661"/>
                      <a:pt x="74295" y="73946"/>
                    </a:cubicBezTo>
                    <a:cubicBezTo>
                      <a:pt x="80010" y="68231"/>
                      <a:pt x="80010" y="58706"/>
                      <a:pt x="74295" y="53943"/>
                    </a:cubicBezTo>
                    <a:lnTo>
                      <a:pt x="63818" y="42513"/>
                    </a:lnTo>
                    <a:lnTo>
                      <a:pt x="74295" y="32036"/>
                    </a:lnTo>
                    <a:cubicBezTo>
                      <a:pt x="80010" y="26321"/>
                      <a:pt x="80010" y="16796"/>
                      <a:pt x="74295" y="11081"/>
                    </a:cubicBezTo>
                    <a:cubicBezTo>
                      <a:pt x="68580" y="5366"/>
                      <a:pt x="59055" y="6318"/>
                      <a:pt x="53340" y="1108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799"/>
              </a:p>
            </p:txBody>
          </p:sp>
          <p:sp>
            <p:nvSpPr>
              <p:cNvPr id="30" name="Freeform: Shape 29">
                <a:extLst>
                  <a:ext uri="{FF2B5EF4-FFF2-40B4-BE49-F238E27FC236}">
                    <a16:creationId xmlns:a16="http://schemas.microsoft.com/office/drawing/2014/main" id="{CE0897EB-4451-4ED3-A607-9688F3ACEF47}"/>
                  </a:ext>
                </a:extLst>
              </p:cNvPr>
              <p:cNvSpPr/>
              <p:nvPr/>
            </p:nvSpPr>
            <p:spPr>
              <a:xfrm>
                <a:off x="491721" y="163202"/>
                <a:ext cx="140381" cy="140381"/>
              </a:xfrm>
              <a:custGeom>
                <a:avLst/>
                <a:gdLst>
                  <a:gd name="connsiteX0" fmla="*/ 52388 w 76200"/>
                  <a:gd name="connsiteY0" fmla="*/ 11430 h 76200"/>
                  <a:gd name="connsiteX1" fmla="*/ 41910 w 76200"/>
                  <a:gd name="connsiteY1" fmla="*/ 21908 h 76200"/>
                  <a:gd name="connsiteX2" fmla="*/ 31432 w 76200"/>
                  <a:gd name="connsiteY2" fmla="*/ 11430 h 76200"/>
                  <a:gd name="connsiteX3" fmla="*/ 11430 w 76200"/>
                  <a:gd name="connsiteY3" fmla="*/ 11430 h 76200"/>
                  <a:gd name="connsiteX4" fmla="*/ 11430 w 76200"/>
                  <a:gd name="connsiteY4" fmla="*/ 31433 h 76200"/>
                  <a:gd name="connsiteX5" fmla="*/ 21907 w 76200"/>
                  <a:gd name="connsiteY5" fmla="*/ 41910 h 76200"/>
                  <a:gd name="connsiteX6" fmla="*/ 11430 w 76200"/>
                  <a:gd name="connsiteY6" fmla="*/ 52388 h 76200"/>
                  <a:gd name="connsiteX7" fmla="*/ 11430 w 76200"/>
                  <a:gd name="connsiteY7" fmla="*/ 72390 h 76200"/>
                  <a:gd name="connsiteX8" fmla="*/ 31432 w 76200"/>
                  <a:gd name="connsiteY8" fmla="*/ 72390 h 76200"/>
                  <a:gd name="connsiteX9" fmla="*/ 41910 w 76200"/>
                  <a:gd name="connsiteY9" fmla="*/ 61913 h 76200"/>
                  <a:gd name="connsiteX10" fmla="*/ 52388 w 76200"/>
                  <a:gd name="connsiteY10" fmla="*/ 74295 h 76200"/>
                  <a:gd name="connsiteX11" fmla="*/ 72390 w 76200"/>
                  <a:gd name="connsiteY11" fmla="*/ 74295 h 76200"/>
                  <a:gd name="connsiteX12" fmla="*/ 72390 w 76200"/>
                  <a:gd name="connsiteY12" fmla="*/ 54293 h 76200"/>
                  <a:gd name="connsiteX13" fmla="*/ 61913 w 76200"/>
                  <a:gd name="connsiteY13" fmla="*/ 43815 h 76200"/>
                  <a:gd name="connsiteX14" fmla="*/ 72390 w 76200"/>
                  <a:gd name="connsiteY14" fmla="*/ 33338 h 76200"/>
                  <a:gd name="connsiteX15" fmla="*/ 72390 w 76200"/>
                  <a:gd name="connsiteY15" fmla="*/ 13335 h 76200"/>
                  <a:gd name="connsiteX16" fmla="*/ 52388 w 76200"/>
                  <a:gd name="connsiteY16" fmla="*/ 11430 h 76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76200" h="76200">
                    <a:moveTo>
                      <a:pt x="52388" y="11430"/>
                    </a:moveTo>
                    <a:lnTo>
                      <a:pt x="41910" y="21908"/>
                    </a:lnTo>
                    <a:lnTo>
                      <a:pt x="31432" y="11430"/>
                    </a:lnTo>
                    <a:cubicBezTo>
                      <a:pt x="25717" y="5715"/>
                      <a:pt x="16192" y="5715"/>
                      <a:pt x="11430" y="11430"/>
                    </a:cubicBezTo>
                    <a:cubicBezTo>
                      <a:pt x="5715" y="17145"/>
                      <a:pt x="5715" y="26670"/>
                      <a:pt x="11430" y="31433"/>
                    </a:cubicBezTo>
                    <a:lnTo>
                      <a:pt x="21907" y="41910"/>
                    </a:lnTo>
                    <a:lnTo>
                      <a:pt x="11430" y="52388"/>
                    </a:lnTo>
                    <a:cubicBezTo>
                      <a:pt x="5715" y="58103"/>
                      <a:pt x="5715" y="67628"/>
                      <a:pt x="11430" y="72390"/>
                    </a:cubicBezTo>
                    <a:cubicBezTo>
                      <a:pt x="17145" y="78105"/>
                      <a:pt x="26670" y="78105"/>
                      <a:pt x="31432" y="72390"/>
                    </a:cubicBezTo>
                    <a:lnTo>
                      <a:pt x="41910" y="61913"/>
                    </a:lnTo>
                    <a:lnTo>
                      <a:pt x="52388" y="74295"/>
                    </a:lnTo>
                    <a:cubicBezTo>
                      <a:pt x="58103" y="80010"/>
                      <a:pt x="67628" y="80010"/>
                      <a:pt x="72390" y="74295"/>
                    </a:cubicBezTo>
                    <a:cubicBezTo>
                      <a:pt x="77153" y="68580"/>
                      <a:pt x="78105" y="59055"/>
                      <a:pt x="72390" y="54293"/>
                    </a:cubicBezTo>
                    <a:lnTo>
                      <a:pt x="61913" y="43815"/>
                    </a:lnTo>
                    <a:lnTo>
                      <a:pt x="72390" y="33338"/>
                    </a:lnTo>
                    <a:cubicBezTo>
                      <a:pt x="78105" y="27623"/>
                      <a:pt x="78105" y="18098"/>
                      <a:pt x="72390" y="13335"/>
                    </a:cubicBezTo>
                    <a:cubicBezTo>
                      <a:pt x="66675" y="8573"/>
                      <a:pt x="58103" y="6668"/>
                      <a:pt x="52388" y="1143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799"/>
              </a:p>
            </p:txBody>
          </p:sp>
          <p:sp>
            <p:nvSpPr>
              <p:cNvPr id="31" name="Freeform: Shape 30">
                <a:extLst>
                  <a:ext uri="{FF2B5EF4-FFF2-40B4-BE49-F238E27FC236}">
                    <a16:creationId xmlns:a16="http://schemas.microsoft.com/office/drawing/2014/main" id="{7B157662-DF32-493D-9D1E-7355002AAC8A}"/>
                  </a:ext>
                </a:extLst>
              </p:cNvPr>
              <p:cNvSpPr/>
              <p:nvPr/>
            </p:nvSpPr>
            <p:spPr>
              <a:xfrm>
                <a:off x="821614" y="163202"/>
                <a:ext cx="140381" cy="140381"/>
              </a:xfrm>
              <a:custGeom>
                <a:avLst/>
                <a:gdLst>
                  <a:gd name="connsiteX0" fmla="*/ 52388 w 76200"/>
                  <a:gd name="connsiteY0" fmla="*/ 11430 h 76200"/>
                  <a:gd name="connsiteX1" fmla="*/ 41910 w 76200"/>
                  <a:gd name="connsiteY1" fmla="*/ 21908 h 76200"/>
                  <a:gd name="connsiteX2" fmla="*/ 31433 w 76200"/>
                  <a:gd name="connsiteY2" fmla="*/ 11430 h 76200"/>
                  <a:gd name="connsiteX3" fmla="*/ 11430 w 76200"/>
                  <a:gd name="connsiteY3" fmla="*/ 11430 h 76200"/>
                  <a:gd name="connsiteX4" fmla="*/ 11430 w 76200"/>
                  <a:gd name="connsiteY4" fmla="*/ 31433 h 76200"/>
                  <a:gd name="connsiteX5" fmla="*/ 21908 w 76200"/>
                  <a:gd name="connsiteY5" fmla="*/ 41910 h 76200"/>
                  <a:gd name="connsiteX6" fmla="*/ 11430 w 76200"/>
                  <a:gd name="connsiteY6" fmla="*/ 52388 h 76200"/>
                  <a:gd name="connsiteX7" fmla="*/ 11430 w 76200"/>
                  <a:gd name="connsiteY7" fmla="*/ 72390 h 76200"/>
                  <a:gd name="connsiteX8" fmla="*/ 31433 w 76200"/>
                  <a:gd name="connsiteY8" fmla="*/ 72390 h 76200"/>
                  <a:gd name="connsiteX9" fmla="*/ 41910 w 76200"/>
                  <a:gd name="connsiteY9" fmla="*/ 61913 h 76200"/>
                  <a:gd name="connsiteX10" fmla="*/ 52388 w 76200"/>
                  <a:gd name="connsiteY10" fmla="*/ 74295 h 76200"/>
                  <a:gd name="connsiteX11" fmla="*/ 73342 w 76200"/>
                  <a:gd name="connsiteY11" fmla="*/ 74295 h 76200"/>
                  <a:gd name="connsiteX12" fmla="*/ 73342 w 76200"/>
                  <a:gd name="connsiteY12" fmla="*/ 54293 h 76200"/>
                  <a:gd name="connsiteX13" fmla="*/ 62865 w 76200"/>
                  <a:gd name="connsiteY13" fmla="*/ 43815 h 76200"/>
                  <a:gd name="connsiteX14" fmla="*/ 73342 w 76200"/>
                  <a:gd name="connsiteY14" fmla="*/ 33338 h 76200"/>
                  <a:gd name="connsiteX15" fmla="*/ 73342 w 76200"/>
                  <a:gd name="connsiteY15" fmla="*/ 13335 h 76200"/>
                  <a:gd name="connsiteX16" fmla="*/ 52388 w 76200"/>
                  <a:gd name="connsiteY16" fmla="*/ 11430 h 76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76200" h="76200">
                    <a:moveTo>
                      <a:pt x="52388" y="11430"/>
                    </a:moveTo>
                    <a:lnTo>
                      <a:pt x="41910" y="21908"/>
                    </a:lnTo>
                    <a:lnTo>
                      <a:pt x="31433" y="11430"/>
                    </a:lnTo>
                    <a:cubicBezTo>
                      <a:pt x="25717" y="5715"/>
                      <a:pt x="16192" y="5715"/>
                      <a:pt x="11430" y="11430"/>
                    </a:cubicBezTo>
                    <a:cubicBezTo>
                      <a:pt x="6667" y="17145"/>
                      <a:pt x="5715" y="26670"/>
                      <a:pt x="11430" y="31433"/>
                    </a:cubicBezTo>
                    <a:lnTo>
                      <a:pt x="21908" y="41910"/>
                    </a:lnTo>
                    <a:lnTo>
                      <a:pt x="11430" y="52388"/>
                    </a:lnTo>
                    <a:cubicBezTo>
                      <a:pt x="5715" y="58103"/>
                      <a:pt x="5715" y="67628"/>
                      <a:pt x="11430" y="72390"/>
                    </a:cubicBezTo>
                    <a:cubicBezTo>
                      <a:pt x="17145" y="77153"/>
                      <a:pt x="26670" y="78105"/>
                      <a:pt x="31433" y="72390"/>
                    </a:cubicBezTo>
                    <a:lnTo>
                      <a:pt x="41910" y="61913"/>
                    </a:lnTo>
                    <a:lnTo>
                      <a:pt x="52388" y="74295"/>
                    </a:lnTo>
                    <a:cubicBezTo>
                      <a:pt x="58103" y="80010"/>
                      <a:pt x="67628" y="80010"/>
                      <a:pt x="73342" y="74295"/>
                    </a:cubicBezTo>
                    <a:cubicBezTo>
                      <a:pt x="79058" y="68580"/>
                      <a:pt x="79058" y="59055"/>
                      <a:pt x="73342" y="54293"/>
                    </a:cubicBezTo>
                    <a:lnTo>
                      <a:pt x="62865" y="43815"/>
                    </a:lnTo>
                    <a:lnTo>
                      <a:pt x="73342" y="33338"/>
                    </a:lnTo>
                    <a:cubicBezTo>
                      <a:pt x="79058" y="27623"/>
                      <a:pt x="79058" y="18098"/>
                      <a:pt x="73342" y="13335"/>
                    </a:cubicBezTo>
                    <a:cubicBezTo>
                      <a:pt x="67628" y="6668"/>
                      <a:pt x="58103" y="6668"/>
                      <a:pt x="52388" y="1143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799"/>
              </a:p>
            </p:txBody>
          </p:sp>
          <p:sp>
            <p:nvSpPr>
              <p:cNvPr id="32" name="Freeform: Shape 31">
                <a:extLst>
                  <a:ext uri="{FF2B5EF4-FFF2-40B4-BE49-F238E27FC236}">
                    <a16:creationId xmlns:a16="http://schemas.microsoft.com/office/drawing/2014/main" id="{0B93DCD5-11D6-4B5B-A888-F70430F535AB}"/>
                  </a:ext>
                </a:extLst>
              </p:cNvPr>
              <p:cNvSpPr/>
              <p:nvPr/>
            </p:nvSpPr>
            <p:spPr>
              <a:xfrm>
                <a:off x="1151509" y="163202"/>
                <a:ext cx="140381" cy="140381"/>
              </a:xfrm>
              <a:custGeom>
                <a:avLst/>
                <a:gdLst>
                  <a:gd name="connsiteX0" fmla="*/ 52388 w 76200"/>
                  <a:gd name="connsiteY0" fmla="*/ 11430 h 76200"/>
                  <a:gd name="connsiteX1" fmla="*/ 41910 w 76200"/>
                  <a:gd name="connsiteY1" fmla="*/ 21908 h 76200"/>
                  <a:gd name="connsiteX2" fmla="*/ 31433 w 76200"/>
                  <a:gd name="connsiteY2" fmla="*/ 11430 h 76200"/>
                  <a:gd name="connsiteX3" fmla="*/ 11430 w 76200"/>
                  <a:gd name="connsiteY3" fmla="*/ 11430 h 76200"/>
                  <a:gd name="connsiteX4" fmla="*/ 11430 w 76200"/>
                  <a:gd name="connsiteY4" fmla="*/ 31433 h 76200"/>
                  <a:gd name="connsiteX5" fmla="*/ 21908 w 76200"/>
                  <a:gd name="connsiteY5" fmla="*/ 42863 h 76200"/>
                  <a:gd name="connsiteX6" fmla="*/ 11430 w 76200"/>
                  <a:gd name="connsiteY6" fmla="*/ 53340 h 76200"/>
                  <a:gd name="connsiteX7" fmla="*/ 11430 w 76200"/>
                  <a:gd name="connsiteY7" fmla="*/ 73343 h 76200"/>
                  <a:gd name="connsiteX8" fmla="*/ 31433 w 76200"/>
                  <a:gd name="connsiteY8" fmla="*/ 73343 h 76200"/>
                  <a:gd name="connsiteX9" fmla="*/ 41910 w 76200"/>
                  <a:gd name="connsiteY9" fmla="*/ 62865 h 76200"/>
                  <a:gd name="connsiteX10" fmla="*/ 52388 w 76200"/>
                  <a:gd name="connsiteY10" fmla="*/ 74295 h 76200"/>
                  <a:gd name="connsiteX11" fmla="*/ 72390 w 76200"/>
                  <a:gd name="connsiteY11" fmla="*/ 74295 h 76200"/>
                  <a:gd name="connsiteX12" fmla="*/ 72390 w 76200"/>
                  <a:gd name="connsiteY12" fmla="*/ 54293 h 76200"/>
                  <a:gd name="connsiteX13" fmla="*/ 61913 w 76200"/>
                  <a:gd name="connsiteY13" fmla="*/ 43815 h 76200"/>
                  <a:gd name="connsiteX14" fmla="*/ 72390 w 76200"/>
                  <a:gd name="connsiteY14" fmla="*/ 33338 h 76200"/>
                  <a:gd name="connsiteX15" fmla="*/ 73343 w 76200"/>
                  <a:gd name="connsiteY15" fmla="*/ 11430 h 76200"/>
                  <a:gd name="connsiteX16" fmla="*/ 52388 w 76200"/>
                  <a:gd name="connsiteY16" fmla="*/ 11430 h 76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76200" h="76200">
                    <a:moveTo>
                      <a:pt x="52388" y="11430"/>
                    </a:moveTo>
                    <a:lnTo>
                      <a:pt x="41910" y="21908"/>
                    </a:lnTo>
                    <a:lnTo>
                      <a:pt x="31433" y="11430"/>
                    </a:lnTo>
                    <a:cubicBezTo>
                      <a:pt x="25718" y="5715"/>
                      <a:pt x="16193" y="5715"/>
                      <a:pt x="11430" y="11430"/>
                    </a:cubicBezTo>
                    <a:cubicBezTo>
                      <a:pt x="6668" y="17145"/>
                      <a:pt x="5715" y="26670"/>
                      <a:pt x="11430" y="31433"/>
                    </a:cubicBezTo>
                    <a:lnTo>
                      <a:pt x="21908" y="42863"/>
                    </a:lnTo>
                    <a:lnTo>
                      <a:pt x="11430" y="53340"/>
                    </a:lnTo>
                    <a:cubicBezTo>
                      <a:pt x="5715" y="59055"/>
                      <a:pt x="5715" y="68580"/>
                      <a:pt x="11430" y="73343"/>
                    </a:cubicBezTo>
                    <a:cubicBezTo>
                      <a:pt x="17145" y="78105"/>
                      <a:pt x="26670" y="79058"/>
                      <a:pt x="31433" y="73343"/>
                    </a:cubicBezTo>
                    <a:lnTo>
                      <a:pt x="41910" y="62865"/>
                    </a:lnTo>
                    <a:lnTo>
                      <a:pt x="52388" y="74295"/>
                    </a:lnTo>
                    <a:cubicBezTo>
                      <a:pt x="58102" y="80010"/>
                      <a:pt x="67627" y="80010"/>
                      <a:pt x="72390" y="74295"/>
                    </a:cubicBezTo>
                    <a:cubicBezTo>
                      <a:pt x="78105" y="68580"/>
                      <a:pt x="78105" y="59055"/>
                      <a:pt x="72390" y="54293"/>
                    </a:cubicBezTo>
                    <a:lnTo>
                      <a:pt x="61913" y="43815"/>
                    </a:lnTo>
                    <a:lnTo>
                      <a:pt x="72390" y="33338"/>
                    </a:lnTo>
                    <a:cubicBezTo>
                      <a:pt x="79058" y="26670"/>
                      <a:pt x="79058" y="17145"/>
                      <a:pt x="73343" y="11430"/>
                    </a:cubicBezTo>
                    <a:cubicBezTo>
                      <a:pt x="67627" y="6668"/>
                      <a:pt x="58102" y="6668"/>
                      <a:pt x="52388" y="1143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799"/>
              </a:p>
            </p:txBody>
          </p:sp>
          <p:sp>
            <p:nvSpPr>
              <p:cNvPr id="33" name="Freeform: Shape 32">
                <a:extLst>
                  <a:ext uri="{FF2B5EF4-FFF2-40B4-BE49-F238E27FC236}">
                    <a16:creationId xmlns:a16="http://schemas.microsoft.com/office/drawing/2014/main" id="{E98044AF-A097-4D3D-BD42-6ABCBB2E7A60}"/>
                  </a:ext>
                </a:extLst>
              </p:cNvPr>
              <p:cNvSpPr/>
              <p:nvPr/>
            </p:nvSpPr>
            <p:spPr>
              <a:xfrm>
                <a:off x="1481405" y="163202"/>
                <a:ext cx="140381" cy="140381"/>
              </a:xfrm>
              <a:custGeom>
                <a:avLst/>
                <a:gdLst>
                  <a:gd name="connsiteX0" fmla="*/ 52388 w 76200"/>
                  <a:gd name="connsiteY0" fmla="*/ 11430 h 76200"/>
                  <a:gd name="connsiteX1" fmla="*/ 41910 w 76200"/>
                  <a:gd name="connsiteY1" fmla="*/ 21908 h 76200"/>
                  <a:gd name="connsiteX2" fmla="*/ 31433 w 76200"/>
                  <a:gd name="connsiteY2" fmla="*/ 11430 h 76200"/>
                  <a:gd name="connsiteX3" fmla="*/ 11430 w 76200"/>
                  <a:gd name="connsiteY3" fmla="*/ 11430 h 76200"/>
                  <a:gd name="connsiteX4" fmla="*/ 11430 w 76200"/>
                  <a:gd name="connsiteY4" fmla="*/ 31433 h 76200"/>
                  <a:gd name="connsiteX5" fmla="*/ 21908 w 76200"/>
                  <a:gd name="connsiteY5" fmla="*/ 41910 h 76200"/>
                  <a:gd name="connsiteX6" fmla="*/ 11430 w 76200"/>
                  <a:gd name="connsiteY6" fmla="*/ 52388 h 76200"/>
                  <a:gd name="connsiteX7" fmla="*/ 11430 w 76200"/>
                  <a:gd name="connsiteY7" fmla="*/ 72390 h 76200"/>
                  <a:gd name="connsiteX8" fmla="*/ 31433 w 76200"/>
                  <a:gd name="connsiteY8" fmla="*/ 72390 h 76200"/>
                  <a:gd name="connsiteX9" fmla="*/ 41910 w 76200"/>
                  <a:gd name="connsiteY9" fmla="*/ 61913 h 76200"/>
                  <a:gd name="connsiteX10" fmla="*/ 52388 w 76200"/>
                  <a:gd name="connsiteY10" fmla="*/ 74295 h 76200"/>
                  <a:gd name="connsiteX11" fmla="*/ 72390 w 76200"/>
                  <a:gd name="connsiteY11" fmla="*/ 74295 h 76200"/>
                  <a:gd name="connsiteX12" fmla="*/ 72390 w 76200"/>
                  <a:gd name="connsiteY12" fmla="*/ 54293 h 76200"/>
                  <a:gd name="connsiteX13" fmla="*/ 61913 w 76200"/>
                  <a:gd name="connsiteY13" fmla="*/ 43815 h 76200"/>
                  <a:gd name="connsiteX14" fmla="*/ 72390 w 76200"/>
                  <a:gd name="connsiteY14" fmla="*/ 33338 h 76200"/>
                  <a:gd name="connsiteX15" fmla="*/ 72390 w 76200"/>
                  <a:gd name="connsiteY15" fmla="*/ 13335 h 76200"/>
                  <a:gd name="connsiteX16" fmla="*/ 52388 w 76200"/>
                  <a:gd name="connsiteY16" fmla="*/ 11430 h 76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76200" h="76200">
                    <a:moveTo>
                      <a:pt x="52388" y="11430"/>
                    </a:moveTo>
                    <a:lnTo>
                      <a:pt x="41910" y="21908"/>
                    </a:lnTo>
                    <a:lnTo>
                      <a:pt x="31433" y="11430"/>
                    </a:lnTo>
                    <a:cubicBezTo>
                      <a:pt x="25717" y="5715"/>
                      <a:pt x="16192" y="5715"/>
                      <a:pt x="11430" y="11430"/>
                    </a:cubicBezTo>
                    <a:cubicBezTo>
                      <a:pt x="5715" y="17145"/>
                      <a:pt x="5715" y="26670"/>
                      <a:pt x="11430" y="31433"/>
                    </a:cubicBezTo>
                    <a:lnTo>
                      <a:pt x="21908" y="41910"/>
                    </a:lnTo>
                    <a:lnTo>
                      <a:pt x="11430" y="52388"/>
                    </a:lnTo>
                    <a:cubicBezTo>
                      <a:pt x="5715" y="58103"/>
                      <a:pt x="5715" y="67628"/>
                      <a:pt x="11430" y="72390"/>
                    </a:cubicBezTo>
                    <a:cubicBezTo>
                      <a:pt x="17145" y="78105"/>
                      <a:pt x="26670" y="78105"/>
                      <a:pt x="31433" y="72390"/>
                    </a:cubicBezTo>
                    <a:lnTo>
                      <a:pt x="41910" y="61913"/>
                    </a:lnTo>
                    <a:lnTo>
                      <a:pt x="52388" y="74295"/>
                    </a:lnTo>
                    <a:cubicBezTo>
                      <a:pt x="58103" y="80010"/>
                      <a:pt x="67628" y="80010"/>
                      <a:pt x="72390" y="74295"/>
                    </a:cubicBezTo>
                    <a:cubicBezTo>
                      <a:pt x="77153" y="68580"/>
                      <a:pt x="78105" y="59055"/>
                      <a:pt x="72390" y="54293"/>
                    </a:cubicBezTo>
                    <a:lnTo>
                      <a:pt x="61913" y="43815"/>
                    </a:lnTo>
                    <a:lnTo>
                      <a:pt x="72390" y="33338"/>
                    </a:lnTo>
                    <a:cubicBezTo>
                      <a:pt x="78105" y="27623"/>
                      <a:pt x="78105" y="18098"/>
                      <a:pt x="72390" y="13335"/>
                    </a:cubicBezTo>
                    <a:cubicBezTo>
                      <a:pt x="66675" y="8573"/>
                      <a:pt x="58103" y="6668"/>
                      <a:pt x="52388" y="1143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799"/>
              </a:p>
            </p:txBody>
          </p:sp>
          <p:sp>
            <p:nvSpPr>
              <p:cNvPr id="34" name="Freeform: Shape 33">
                <a:extLst>
                  <a:ext uri="{FF2B5EF4-FFF2-40B4-BE49-F238E27FC236}">
                    <a16:creationId xmlns:a16="http://schemas.microsoft.com/office/drawing/2014/main" id="{9EA2B5FF-E461-4DDC-AFFC-A3AAEF81F276}"/>
                  </a:ext>
                </a:extLst>
              </p:cNvPr>
              <p:cNvSpPr/>
              <p:nvPr/>
            </p:nvSpPr>
            <p:spPr>
              <a:xfrm>
                <a:off x="1813055" y="163202"/>
                <a:ext cx="140381" cy="140381"/>
              </a:xfrm>
              <a:custGeom>
                <a:avLst/>
                <a:gdLst>
                  <a:gd name="connsiteX0" fmla="*/ 52388 w 76200"/>
                  <a:gd name="connsiteY0" fmla="*/ 11430 h 76200"/>
                  <a:gd name="connsiteX1" fmla="*/ 41910 w 76200"/>
                  <a:gd name="connsiteY1" fmla="*/ 21908 h 76200"/>
                  <a:gd name="connsiteX2" fmla="*/ 31432 w 76200"/>
                  <a:gd name="connsiteY2" fmla="*/ 11430 h 76200"/>
                  <a:gd name="connsiteX3" fmla="*/ 11430 w 76200"/>
                  <a:gd name="connsiteY3" fmla="*/ 11430 h 76200"/>
                  <a:gd name="connsiteX4" fmla="*/ 11430 w 76200"/>
                  <a:gd name="connsiteY4" fmla="*/ 31433 h 76200"/>
                  <a:gd name="connsiteX5" fmla="*/ 21907 w 76200"/>
                  <a:gd name="connsiteY5" fmla="*/ 41910 h 76200"/>
                  <a:gd name="connsiteX6" fmla="*/ 11430 w 76200"/>
                  <a:gd name="connsiteY6" fmla="*/ 52388 h 76200"/>
                  <a:gd name="connsiteX7" fmla="*/ 11430 w 76200"/>
                  <a:gd name="connsiteY7" fmla="*/ 72390 h 76200"/>
                  <a:gd name="connsiteX8" fmla="*/ 31432 w 76200"/>
                  <a:gd name="connsiteY8" fmla="*/ 72390 h 76200"/>
                  <a:gd name="connsiteX9" fmla="*/ 41910 w 76200"/>
                  <a:gd name="connsiteY9" fmla="*/ 61913 h 76200"/>
                  <a:gd name="connsiteX10" fmla="*/ 52388 w 76200"/>
                  <a:gd name="connsiteY10" fmla="*/ 74295 h 76200"/>
                  <a:gd name="connsiteX11" fmla="*/ 72390 w 76200"/>
                  <a:gd name="connsiteY11" fmla="*/ 74295 h 76200"/>
                  <a:gd name="connsiteX12" fmla="*/ 72390 w 76200"/>
                  <a:gd name="connsiteY12" fmla="*/ 54293 h 76200"/>
                  <a:gd name="connsiteX13" fmla="*/ 61913 w 76200"/>
                  <a:gd name="connsiteY13" fmla="*/ 43815 h 76200"/>
                  <a:gd name="connsiteX14" fmla="*/ 72390 w 76200"/>
                  <a:gd name="connsiteY14" fmla="*/ 33338 h 76200"/>
                  <a:gd name="connsiteX15" fmla="*/ 72390 w 76200"/>
                  <a:gd name="connsiteY15" fmla="*/ 13335 h 76200"/>
                  <a:gd name="connsiteX16" fmla="*/ 52388 w 76200"/>
                  <a:gd name="connsiteY16" fmla="*/ 11430 h 76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76200" h="76200">
                    <a:moveTo>
                      <a:pt x="52388" y="11430"/>
                    </a:moveTo>
                    <a:lnTo>
                      <a:pt x="41910" y="21908"/>
                    </a:lnTo>
                    <a:lnTo>
                      <a:pt x="31432" y="11430"/>
                    </a:lnTo>
                    <a:cubicBezTo>
                      <a:pt x="25717" y="5715"/>
                      <a:pt x="16192" y="5715"/>
                      <a:pt x="11430" y="11430"/>
                    </a:cubicBezTo>
                    <a:cubicBezTo>
                      <a:pt x="6667" y="17145"/>
                      <a:pt x="5715" y="26670"/>
                      <a:pt x="11430" y="31433"/>
                    </a:cubicBezTo>
                    <a:lnTo>
                      <a:pt x="21907" y="41910"/>
                    </a:lnTo>
                    <a:lnTo>
                      <a:pt x="11430" y="52388"/>
                    </a:lnTo>
                    <a:cubicBezTo>
                      <a:pt x="5715" y="58103"/>
                      <a:pt x="5715" y="67628"/>
                      <a:pt x="11430" y="72390"/>
                    </a:cubicBezTo>
                    <a:cubicBezTo>
                      <a:pt x="17145" y="78105"/>
                      <a:pt x="26670" y="78105"/>
                      <a:pt x="31432" y="72390"/>
                    </a:cubicBezTo>
                    <a:lnTo>
                      <a:pt x="41910" y="61913"/>
                    </a:lnTo>
                    <a:lnTo>
                      <a:pt x="52388" y="74295"/>
                    </a:lnTo>
                    <a:cubicBezTo>
                      <a:pt x="58103" y="80010"/>
                      <a:pt x="67628" y="80010"/>
                      <a:pt x="72390" y="74295"/>
                    </a:cubicBezTo>
                    <a:cubicBezTo>
                      <a:pt x="77153" y="68580"/>
                      <a:pt x="78105" y="59055"/>
                      <a:pt x="72390" y="54293"/>
                    </a:cubicBezTo>
                    <a:lnTo>
                      <a:pt x="61913" y="43815"/>
                    </a:lnTo>
                    <a:lnTo>
                      <a:pt x="72390" y="33338"/>
                    </a:lnTo>
                    <a:cubicBezTo>
                      <a:pt x="78105" y="27623"/>
                      <a:pt x="78105" y="18098"/>
                      <a:pt x="72390" y="13335"/>
                    </a:cubicBezTo>
                    <a:cubicBezTo>
                      <a:pt x="66675" y="8573"/>
                      <a:pt x="57150" y="6668"/>
                      <a:pt x="52388" y="1143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799"/>
              </a:p>
            </p:txBody>
          </p:sp>
          <p:sp>
            <p:nvSpPr>
              <p:cNvPr id="35" name="Freeform: Shape 34">
                <a:extLst>
                  <a:ext uri="{FF2B5EF4-FFF2-40B4-BE49-F238E27FC236}">
                    <a16:creationId xmlns:a16="http://schemas.microsoft.com/office/drawing/2014/main" id="{FAAFB775-A8C1-434B-9FAB-4957121B4AA8}"/>
                  </a:ext>
                </a:extLst>
              </p:cNvPr>
              <p:cNvSpPr/>
              <p:nvPr/>
            </p:nvSpPr>
            <p:spPr>
              <a:xfrm>
                <a:off x="2142951" y="163202"/>
                <a:ext cx="140381" cy="140381"/>
              </a:xfrm>
              <a:custGeom>
                <a:avLst/>
                <a:gdLst>
                  <a:gd name="connsiteX0" fmla="*/ 52387 w 76200"/>
                  <a:gd name="connsiteY0" fmla="*/ 11430 h 76200"/>
                  <a:gd name="connsiteX1" fmla="*/ 41910 w 76200"/>
                  <a:gd name="connsiteY1" fmla="*/ 21908 h 76200"/>
                  <a:gd name="connsiteX2" fmla="*/ 31432 w 76200"/>
                  <a:gd name="connsiteY2" fmla="*/ 11430 h 76200"/>
                  <a:gd name="connsiteX3" fmla="*/ 11430 w 76200"/>
                  <a:gd name="connsiteY3" fmla="*/ 11430 h 76200"/>
                  <a:gd name="connsiteX4" fmla="*/ 11430 w 76200"/>
                  <a:gd name="connsiteY4" fmla="*/ 31433 h 76200"/>
                  <a:gd name="connsiteX5" fmla="*/ 21907 w 76200"/>
                  <a:gd name="connsiteY5" fmla="*/ 41910 h 76200"/>
                  <a:gd name="connsiteX6" fmla="*/ 11430 w 76200"/>
                  <a:gd name="connsiteY6" fmla="*/ 52388 h 76200"/>
                  <a:gd name="connsiteX7" fmla="*/ 11430 w 76200"/>
                  <a:gd name="connsiteY7" fmla="*/ 72390 h 76200"/>
                  <a:gd name="connsiteX8" fmla="*/ 31432 w 76200"/>
                  <a:gd name="connsiteY8" fmla="*/ 72390 h 76200"/>
                  <a:gd name="connsiteX9" fmla="*/ 41910 w 76200"/>
                  <a:gd name="connsiteY9" fmla="*/ 61913 h 76200"/>
                  <a:gd name="connsiteX10" fmla="*/ 52387 w 76200"/>
                  <a:gd name="connsiteY10" fmla="*/ 72390 h 76200"/>
                  <a:gd name="connsiteX11" fmla="*/ 72390 w 76200"/>
                  <a:gd name="connsiteY11" fmla="*/ 72390 h 76200"/>
                  <a:gd name="connsiteX12" fmla="*/ 72390 w 76200"/>
                  <a:gd name="connsiteY12" fmla="*/ 52388 h 76200"/>
                  <a:gd name="connsiteX13" fmla="*/ 61912 w 76200"/>
                  <a:gd name="connsiteY13" fmla="*/ 41910 h 76200"/>
                  <a:gd name="connsiteX14" fmla="*/ 72390 w 76200"/>
                  <a:gd name="connsiteY14" fmla="*/ 31433 h 76200"/>
                  <a:gd name="connsiteX15" fmla="*/ 72390 w 76200"/>
                  <a:gd name="connsiteY15" fmla="*/ 11430 h 76200"/>
                  <a:gd name="connsiteX16" fmla="*/ 52387 w 76200"/>
                  <a:gd name="connsiteY16" fmla="*/ 11430 h 76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76200" h="76200">
                    <a:moveTo>
                      <a:pt x="52387" y="11430"/>
                    </a:moveTo>
                    <a:lnTo>
                      <a:pt x="41910" y="21908"/>
                    </a:lnTo>
                    <a:lnTo>
                      <a:pt x="31432" y="11430"/>
                    </a:lnTo>
                    <a:cubicBezTo>
                      <a:pt x="25717" y="5715"/>
                      <a:pt x="16192" y="5715"/>
                      <a:pt x="11430" y="11430"/>
                    </a:cubicBezTo>
                    <a:cubicBezTo>
                      <a:pt x="5715" y="17145"/>
                      <a:pt x="5715" y="26670"/>
                      <a:pt x="11430" y="31433"/>
                    </a:cubicBezTo>
                    <a:lnTo>
                      <a:pt x="21907" y="41910"/>
                    </a:lnTo>
                    <a:lnTo>
                      <a:pt x="11430" y="52388"/>
                    </a:lnTo>
                    <a:cubicBezTo>
                      <a:pt x="5715" y="58103"/>
                      <a:pt x="5715" y="67628"/>
                      <a:pt x="11430" y="72390"/>
                    </a:cubicBezTo>
                    <a:cubicBezTo>
                      <a:pt x="17145" y="78105"/>
                      <a:pt x="26670" y="78105"/>
                      <a:pt x="31432" y="72390"/>
                    </a:cubicBezTo>
                    <a:lnTo>
                      <a:pt x="41910" y="61913"/>
                    </a:lnTo>
                    <a:lnTo>
                      <a:pt x="52387" y="72390"/>
                    </a:lnTo>
                    <a:cubicBezTo>
                      <a:pt x="58103" y="78105"/>
                      <a:pt x="67628" y="78105"/>
                      <a:pt x="72390" y="72390"/>
                    </a:cubicBezTo>
                    <a:cubicBezTo>
                      <a:pt x="78105" y="66675"/>
                      <a:pt x="78105" y="57150"/>
                      <a:pt x="72390" y="52388"/>
                    </a:cubicBezTo>
                    <a:lnTo>
                      <a:pt x="61912" y="41910"/>
                    </a:lnTo>
                    <a:lnTo>
                      <a:pt x="72390" y="31433"/>
                    </a:lnTo>
                    <a:cubicBezTo>
                      <a:pt x="78105" y="25718"/>
                      <a:pt x="78105" y="16193"/>
                      <a:pt x="72390" y="11430"/>
                    </a:cubicBezTo>
                    <a:cubicBezTo>
                      <a:pt x="66675" y="6668"/>
                      <a:pt x="58103" y="6668"/>
                      <a:pt x="52387" y="1143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799"/>
              </a:p>
            </p:txBody>
          </p:sp>
          <p:sp>
            <p:nvSpPr>
              <p:cNvPr id="36" name="Freeform: Shape 35">
                <a:extLst>
                  <a:ext uri="{FF2B5EF4-FFF2-40B4-BE49-F238E27FC236}">
                    <a16:creationId xmlns:a16="http://schemas.microsoft.com/office/drawing/2014/main" id="{39FC1950-9819-4162-ACD6-835612DB2142}"/>
                  </a:ext>
                </a:extLst>
              </p:cNvPr>
              <p:cNvSpPr/>
              <p:nvPr/>
            </p:nvSpPr>
            <p:spPr>
              <a:xfrm>
                <a:off x="2472846" y="163202"/>
                <a:ext cx="140381" cy="140381"/>
              </a:xfrm>
              <a:custGeom>
                <a:avLst/>
                <a:gdLst>
                  <a:gd name="connsiteX0" fmla="*/ 52387 w 76200"/>
                  <a:gd name="connsiteY0" fmla="*/ 11430 h 76200"/>
                  <a:gd name="connsiteX1" fmla="*/ 41910 w 76200"/>
                  <a:gd name="connsiteY1" fmla="*/ 21908 h 76200"/>
                  <a:gd name="connsiteX2" fmla="*/ 31432 w 76200"/>
                  <a:gd name="connsiteY2" fmla="*/ 11430 h 76200"/>
                  <a:gd name="connsiteX3" fmla="*/ 11430 w 76200"/>
                  <a:gd name="connsiteY3" fmla="*/ 11430 h 76200"/>
                  <a:gd name="connsiteX4" fmla="*/ 11430 w 76200"/>
                  <a:gd name="connsiteY4" fmla="*/ 31433 h 76200"/>
                  <a:gd name="connsiteX5" fmla="*/ 21907 w 76200"/>
                  <a:gd name="connsiteY5" fmla="*/ 41910 h 76200"/>
                  <a:gd name="connsiteX6" fmla="*/ 11430 w 76200"/>
                  <a:gd name="connsiteY6" fmla="*/ 52388 h 76200"/>
                  <a:gd name="connsiteX7" fmla="*/ 11430 w 76200"/>
                  <a:gd name="connsiteY7" fmla="*/ 72390 h 76200"/>
                  <a:gd name="connsiteX8" fmla="*/ 31432 w 76200"/>
                  <a:gd name="connsiteY8" fmla="*/ 72390 h 76200"/>
                  <a:gd name="connsiteX9" fmla="*/ 41910 w 76200"/>
                  <a:gd name="connsiteY9" fmla="*/ 61913 h 76200"/>
                  <a:gd name="connsiteX10" fmla="*/ 52387 w 76200"/>
                  <a:gd name="connsiteY10" fmla="*/ 72390 h 76200"/>
                  <a:gd name="connsiteX11" fmla="*/ 72390 w 76200"/>
                  <a:gd name="connsiteY11" fmla="*/ 72390 h 76200"/>
                  <a:gd name="connsiteX12" fmla="*/ 72390 w 76200"/>
                  <a:gd name="connsiteY12" fmla="*/ 52388 h 76200"/>
                  <a:gd name="connsiteX13" fmla="*/ 61912 w 76200"/>
                  <a:gd name="connsiteY13" fmla="*/ 41910 h 76200"/>
                  <a:gd name="connsiteX14" fmla="*/ 72390 w 76200"/>
                  <a:gd name="connsiteY14" fmla="*/ 31433 h 76200"/>
                  <a:gd name="connsiteX15" fmla="*/ 72390 w 76200"/>
                  <a:gd name="connsiteY15" fmla="*/ 11430 h 76200"/>
                  <a:gd name="connsiteX16" fmla="*/ 52387 w 76200"/>
                  <a:gd name="connsiteY16" fmla="*/ 11430 h 76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76200" h="76200">
                    <a:moveTo>
                      <a:pt x="52387" y="11430"/>
                    </a:moveTo>
                    <a:lnTo>
                      <a:pt x="41910" y="21908"/>
                    </a:lnTo>
                    <a:lnTo>
                      <a:pt x="31432" y="11430"/>
                    </a:lnTo>
                    <a:cubicBezTo>
                      <a:pt x="25717" y="5715"/>
                      <a:pt x="16192" y="5715"/>
                      <a:pt x="11430" y="11430"/>
                    </a:cubicBezTo>
                    <a:cubicBezTo>
                      <a:pt x="5715" y="17145"/>
                      <a:pt x="5715" y="26670"/>
                      <a:pt x="11430" y="31433"/>
                    </a:cubicBezTo>
                    <a:lnTo>
                      <a:pt x="21907" y="41910"/>
                    </a:lnTo>
                    <a:lnTo>
                      <a:pt x="11430" y="52388"/>
                    </a:lnTo>
                    <a:cubicBezTo>
                      <a:pt x="5715" y="58103"/>
                      <a:pt x="5715" y="67628"/>
                      <a:pt x="11430" y="72390"/>
                    </a:cubicBezTo>
                    <a:cubicBezTo>
                      <a:pt x="17145" y="78105"/>
                      <a:pt x="26670" y="78105"/>
                      <a:pt x="31432" y="72390"/>
                    </a:cubicBezTo>
                    <a:lnTo>
                      <a:pt x="41910" y="61913"/>
                    </a:lnTo>
                    <a:lnTo>
                      <a:pt x="52387" y="72390"/>
                    </a:lnTo>
                    <a:cubicBezTo>
                      <a:pt x="58103" y="78105"/>
                      <a:pt x="67628" y="78105"/>
                      <a:pt x="72390" y="72390"/>
                    </a:cubicBezTo>
                    <a:cubicBezTo>
                      <a:pt x="78105" y="66675"/>
                      <a:pt x="78105" y="57150"/>
                      <a:pt x="72390" y="52388"/>
                    </a:cubicBezTo>
                    <a:lnTo>
                      <a:pt x="61912" y="41910"/>
                    </a:lnTo>
                    <a:lnTo>
                      <a:pt x="72390" y="31433"/>
                    </a:lnTo>
                    <a:cubicBezTo>
                      <a:pt x="78105" y="25718"/>
                      <a:pt x="78105" y="16193"/>
                      <a:pt x="72390" y="11430"/>
                    </a:cubicBezTo>
                    <a:cubicBezTo>
                      <a:pt x="66675" y="6668"/>
                      <a:pt x="58103" y="6668"/>
                      <a:pt x="52387" y="1143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799"/>
              </a:p>
            </p:txBody>
          </p:sp>
          <p:sp>
            <p:nvSpPr>
              <p:cNvPr id="37" name="Freeform: Shape 36">
                <a:extLst>
                  <a:ext uri="{FF2B5EF4-FFF2-40B4-BE49-F238E27FC236}">
                    <a16:creationId xmlns:a16="http://schemas.microsoft.com/office/drawing/2014/main" id="{42004A39-1D94-4F46-A976-4DAB4D23148C}"/>
                  </a:ext>
                </a:extLst>
              </p:cNvPr>
              <p:cNvSpPr/>
              <p:nvPr/>
            </p:nvSpPr>
            <p:spPr>
              <a:xfrm>
                <a:off x="2800987" y="163202"/>
                <a:ext cx="140381" cy="140381"/>
              </a:xfrm>
              <a:custGeom>
                <a:avLst/>
                <a:gdLst>
                  <a:gd name="connsiteX0" fmla="*/ 53340 w 76200"/>
                  <a:gd name="connsiteY0" fmla="*/ 11430 h 76200"/>
                  <a:gd name="connsiteX1" fmla="*/ 42862 w 76200"/>
                  <a:gd name="connsiteY1" fmla="*/ 21908 h 76200"/>
                  <a:gd name="connsiteX2" fmla="*/ 31432 w 76200"/>
                  <a:gd name="connsiteY2" fmla="*/ 11430 h 76200"/>
                  <a:gd name="connsiteX3" fmla="*/ 11430 w 76200"/>
                  <a:gd name="connsiteY3" fmla="*/ 11430 h 76200"/>
                  <a:gd name="connsiteX4" fmla="*/ 11430 w 76200"/>
                  <a:gd name="connsiteY4" fmla="*/ 31433 h 76200"/>
                  <a:gd name="connsiteX5" fmla="*/ 21907 w 76200"/>
                  <a:gd name="connsiteY5" fmla="*/ 41910 h 76200"/>
                  <a:gd name="connsiteX6" fmla="*/ 11430 w 76200"/>
                  <a:gd name="connsiteY6" fmla="*/ 52388 h 76200"/>
                  <a:gd name="connsiteX7" fmla="*/ 11430 w 76200"/>
                  <a:gd name="connsiteY7" fmla="*/ 72390 h 76200"/>
                  <a:gd name="connsiteX8" fmla="*/ 31432 w 76200"/>
                  <a:gd name="connsiteY8" fmla="*/ 72390 h 76200"/>
                  <a:gd name="connsiteX9" fmla="*/ 41910 w 76200"/>
                  <a:gd name="connsiteY9" fmla="*/ 61913 h 76200"/>
                  <a:gd name="connsiteX10" fmla="*/ 52387 w 76200"/>
                  <a:gd name="connsiteY10" fmla="*/ 72390 h 76200"/>
                  <a:gd name="connsiteX11" fmla="*/ 72390 w 76200"/>
                  <a:gd name="connsiteY11" fmla="*/ 72390 h 76200"/>
                  <a:gd name="connsiteX12" fmla="*/ 72390 w 76200"/>
                  <a:gd name="connsiteY12" fmla="*/ 52388 h 76200"/>
                  <a:gd name="connsiteX13" fmla="*/ 61912 w 76200"/>
                  <a:gd name="connsiteY13" fmla="*/ 41910 h 76200"/>
                  <a:gd name="connsiteX14" fmla="*/ 72390 w 76200"/>
                  <a:gd name="connsiteY14" fmla="*/ 31433 h 76200"/>
                  <a:gd name="connsiteX15" fmla="*/ 72390 w 76200"/>
                  <a:gd name="connsiteY15" fmla="*/ 11430 h 76200"/>
                  <a:gd name="connsiteX16" fmla="*/ 53340 w 76200"/>
                  <a:gd name="connsiteY16" fmla="*/ 11430 h 76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76200" h="76200">
                    <a:moveTo>
                      <a:pt x="53340" y="11430"/>
                    </a:moveTo>
                    <a:lnTo>
                      <a:pt x="42862" y="21908"/>
                    </a:lnTo>
                    <a:lnTo>
                      <a:pt x="31432" y="11430"/>
                    </a:lnTo>
                    <a:cubicBezTo>
                      <a:pt x="25717" y="5715"/>
                      <a:pt x="16192" y="5715"/>
                      <a:pt x="11430" y="11430"/>
                    </a:cubicBezTo>
                    <a:cubicBezTo>
                      <a:pt x="5715" y="17145"/>
                      <a:pt x="5715" y="26670"/>
                      <a:pt x="11430" y="31433"/>
                    </a:cubicBezTo>
                    <a:lnTo>
                      <a:pt x="21907" y="41910"/>
                    </a:lnTo>
                    <a:lnTo>
                      <a:pt x="11430" y="52388"/>
                    </a:lnTo>
                    <a:cubicBezTo>
                      <a:pt x="5715" y="58103"/>
                      <a:pt x="5715" y="67628"/>
                      <a:pt x="11430" y="72390"/>
                    </a:cubicBezTo>
                    <a:cubicBezTo>
                      <a:pt x="17145" y="78105"/>
                      <a:pt x="26670" y="78105"/>
                      <a:pt x="31432" y="72390"/>
                    </a:cubicBezTo>
                    <a:lnTo>
                      <a:pt x="41910" y="61913"/>
                    </a:lnTo>
                    <a:lnTo>
                      <a:pt x="52387" y="72390"/>
                    </a:lnTo>
                    <a:cubicBezTo>
                      <a:pt x="58103" y="78105"/>
                      <a:pt x="67628" y="78105"/>
                      <a:pt x="72390" y="72390"/>
                    </a:cubicBezTo>
                    <a:cubicBezTo>
                      <a:pt x="78105" y="66675"/>
                      <a:pt x="78105" y="57150"/>
                      <a:pt x="72390" y="52388"/>
                    </a:cubicBezTo>
                    <a:lnTo>
                      <a:pt x="61912" y="41910"/>
                    </a:lnTo>
                    <a:lnTo>
                      <a:pt x="72390" y="31433"/>
                    </a:lnTo>
                    <a:cubicBezTo>
                      <a:pt x="78105" y="25718"/>
                      <a:pt x="78105" y="16193"/>
                      <a:pt x="72390" y="11430"/>
                    </a:cubicBezTo>
                    <a:cubicBezTo>
                      <a:pt x="67628" y="6668"/>
                      <a:pt x="59055" y="6668"/>
                      <a:pt x="53340" y="1143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799"/>
              </a:p>
            </p:txBody>
          </p:sp>
          <p:sp>
            <p:nvSpPr>
              <p:cNvPr id="38" name="Freeform: Shape 37">
                <a:extLst>
                  <a:ext uri="{FF2B5EF4-FFF2-40B4-BE49-F238E27FC236}">
                    <a16:creationId xmlns:a16="http://schemas.microsoft.com/office/drawing/2014/main" id="{71D9EB6F-0C91-408E-8A10-A19F3FCF1242}"/>
                  </a:ext>
                </a:extLst>
              </p:cNvPr>
              <p:cNvSpPr/>
              <p:nvPr/>
            </p:nvSpPr>
            <p:spPr>
              <a:xfrm>
                <a:off x="161824" y="431681"/>
                <a:ext cx="140381" cy="140381"/>
              </a:xfrm>
              <a:custGeom>
                <a:avLst/>
                <a:gdLst>
                  <a:gd name="connsiteX0" fmla="*/ 52388 w 76200"/>
                  <a:gd name="connsiteY0" fmla="*/ 11430 h 76200"/>
                  <a:gd name="connsiteX1" fmla="*/ 41910 w 76200"/>
                  <a:gd name="connsiteY1" fmla="*/ 21907 h 76200"/>
                  <a:gd name="connsiteX2" fmla="*/ 31433 w 76200"/>
                  <a:gd name="connsiteY2" fmla="*/ 11430 h 76200"/>
                  <a:gd name="connsiteX3" fmla="*/ 11430 w 76200"/>
                  <a:gd name="connsiteY3" fmla="*/ 11430 h 76200"/>
                  <a:gd name="connsiteX4" fmla="*/ 11430 w 76200"/>
                  <a:gd name="connsiteY4" fmla="*/ 31432 h 76200"/>
                  <a:gd name="connsiteX5" fmla="*/ 21908 w 76200"/>
                  <a:gd name="connsiteY5" fmla="*/ 41910 h 76200"/>
                  <a:gd name="connsiteX6" fmla="*/ 11430 w 76200"/>
                  <a:gd name="connsiteY6" fmla="*/ 52387 h 76200"/>
                  <a:gd name="connsiteX7" fmla="*/ 11430 w 76200"/>
                  <a:gd name="connsiteY7" fmla="*/ 72390 h 76200"/>
                  <a:gd name="connsiteX8" fmla="*/ 31433 w 76200"/>
                  <a:gd name="connsiteY8" fmla="*/ 72390 h 76200"/>
                  <a:gd name="connsiteX9" fmla="*/ 41910 w 76200"/>
                  <a:gd name="connsiteY9" fmla="*/ 61912 h 76200"/>
                  <a:gd name="connsiteX10" fmla="*/ 52388 w 76200"/>
                  <a:gd name="connsiteY10" fmla="*/ 72390 h 76200"/>
                  <a:gd name="connsiteX11" fmla="*/ 72390 w 76200"/>
                  <a:gd name="connsiteY11" fmla="*/ 72390 h 76200"/>
                  <a:gd name="connsiteX12" fmla="*/ 72390 w 76200"/>
                  <a:gd name="connsiteY12" fmla="*/ 52387 h 76200"/>
                  <a:gd name="connsiteX13" fmla="*/ 61913 w 76200"/>
                  <a:gd name="connsiteY13" fmla="*/ 41910 h 76200"/>
                  <a:gd name="connsiteX14" fmla="*/ 73343 w 76200"/>
                  <a:gd name="connsiteY14" fmla="*/ 31432 h 76200"/>
                  <a:gd name="connsiteX15" fmla="*/ 73343 w 76200"/>
                  <a:gd name="connsiteY15" fmla="*/ 11430 h 76200"/>
                  <a:gd name="connsiteX16" fmla="*/ 52388 w 76200"/>
                  <a:gd name="connsiteY16" fmla="*/ 11430 h 76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76200" h="76200">
                    <a:moveTo>
                      <a:pt x="52388" y="11430"/>
                    </a:moveTo>
                    <a:lnTo>
                      <a:pt x="41910" y="21907"/>
                    </a:lnTo>
                    <a:lnTo>
                      <a:pt x="31433" y="11430"/>
                    </a:lnTo>
                    <a:cubicBezTo>
                      <a:pt x="25718" y="5715"/>
                      <a:pt x="16193" y="5715"/>
                      <a:pt x="11430" y="11430"/>
                    </a:cubicBezTo>
                    <a:cubicBezTo>
                      <a:pt x="6668" y="17145"/>
                      <a:pt x="5715" y="26670"/>
                      <a:pt x="11430" y="31432"/>
                    </a:cubicBezTo>
                    <a:lnTo>
                      <a:pt x="21908" y="41910"/>
                    </a:lnTo>
                    <a:lnTo>
                      <a:pt x="11430" y="52387"/>
                    </a:lnTo>
                    <a:cubicBezTo>
                      <a:pt x="5715" y="58103"/>
                      <a:pt x="5715" y="67628"/>
                      <a:pt x="11430" y="72390"/>
                    </a:cubicBezTo>
                    <a:cubicBezTo>
                      <a:pt x="17145" y="77153"/>
                      <a:pt x="26670" y="78105"/>
                      <a:pt x="31433" y="72390"/>
                    </a:cubicBezTo>
                    <a:lnTo>
                      <a:pt x="41910" y="61912"/>
                    </a:lnTo>
                    <a:lnTo>
                      <a:pt x="52388" y="72390"/>
                    </a:lnTo>
                    <a:cubicBezTo>
                      <a:pt x="58103" y="78105"/>
                      <a:pt x="67628" y="78105"/>
                      <a:pt x="72390" y="72390"/>
                    </a:cubicBezTo>
                    <a:cubicBezTo>
                      <a:pt x="77153" y="66675"/>
                      <a:pt x="78105" y="57150"/>
                      <a:pt x="72390" y="52387"/>
                    </a:cubicBezTo>
                    <a:lnTo>
                      <a:pt x="61913" y="41910"/>
                    </a:lnTo>
                    <a:lnTo>
                      <a:pt x="73343" y="31432"/>
                    </a:lnTo>
                    <a:cubicBezTo>
                      <a:pt x="79058" y="25718"/>
                      <a:pt x="79058" y="16193"/>
                      <a:pt x="73343" y="11430"/>
                    </a:cubicBezTo>
                    <a:cubicBezTo>
                      <a:pt x="67628" y="6667"/>
                      <a:pt x="58103" y="5715"/>
                      <a:pt x="52388" y="1143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799"/>
              </a:p>
            </p:txBody>
          </p:sp>
          <p:sp>
            <p:nvSpPr>
              <p:cNvPr id="39" name="Freeform: Shape 38">
                <a:extLst>
                  <a:ext uri="{FF2B5EF4-FFF2-40B4-BE49-F238E27FC236}">
                    <a16:creationId xmlns:a16="http://schemas.microsoft.com/office/drawing/2014/main" id="{63F3E124-D54C-47F1-B29C-E44B59F4FD73}"/>
                  </a:ext>
                </a:extLst>
              </p:cNvPr>
              <p:cNvSpPr/>
              <p:nvPr/>
            </p:nvSpPr>
            <p:spPr>
              <a:xfrm>
                <a:off x="491721" y="431681"/>
                <a:ext cx="140381" cy="140381"/>
              </a:xfrm>
              <a:custGeom>
                <a:avLst/>
                <a:gdLst>
                  <a:gd name="connsiteX0" fmla="*/ 52388 w 76200"/>
                  <a:gd name="connsiteY0" fmla="*/ 11430 h 76200"/>
                  <a:gd name="connsiteX1" fmla="*/ 41910 w 76200"/>
                  <a:gd name="connsiteY1" fmla="*/ 21907 h 76200"/>
                  <a:gd name="connsiteX2" fmla="*/ 31432 w 76200"/>
                  <a:gd name="connsiteY2" fmla="*/ 11430 h 76200"/>
                  <a:gd name="connsiteX3" fmla="*/ 11430 w 76200"/>
                  <a:gd name="connsiteY3" fmla="*/ 11430 h 76200"/>
                  <a:gd name="connsiteX4" fmla="*/ 11430 w 76200"/>
                  <a:gd name="connsiteY4" fmla="*/ 31432 h 76200"/>
                  <a:gd name="connsiteX5" fmla="*/ 21907 w 76200"/>
                  <a:gd name="connsiteY5" fmla="*/ 41910 h 76200"/>
                  <a:gd name="connsiteX6" fmla="*/ 11430 w 76200"/>
                  <a:gd name="connsiteY6" fmla="*/ 52387 h 76200"/>
                  <a:gd name="connsiteX7" fmla="*/ 11430 w 76200"/>
                  <a:gd name="connsiteY7" fmla="*/ 72390 h 76200"/>
                  <a:gd name="connsiteX8" fmla="*/ 31432 w 76200"/>
                  <a:gd name="connsiteY8" fmla="*/ 72390 h 76200"/>
                  <a:gd name="connsiteX9" fmla="*/ 41910 w 76200"/>
                  <a:gd name="connsiteY9" fmla="*/ 61912 h 76200"/>
                  <a:gd name="connsiteX10" fmla="*/ 52388 w 76200"/>
                  <a:gd name="connsiteY10" fmla="*/ 72390 h 76200"/>
                  <a:gd name="connsiteX11" fmla="*/ 72390 w 76200"/>
                  <a:gd name="connsiteY11" fmla="*/ 72390 h 76200"/>
                  <a:gd name="connsiteX12" fmla="*/ 72390 w 76200"/>
                  <a:gd name="connsiteY12" fmla="*/ 52387 h 76200"/>
                  <a:gd name="connsiteX13" fmla="*/ 61913 w 76200"/>
                  <a:gd name="connsiteY13" fmla="*/ 41910 h 76200"/>
                  <a:gd name="connsiteX14" fmla="*/ 72390 w 76200"/>
                  <a:gd name="connsiteY14" fmla="*/ 31432 h 76200"/>
                  <a:gd name="connsiteX15" fmla="*/ 72390 w 76200"/>
                  <a:gd name="connsiteY15" fmla="*/ 11430 h 76200"/>
                  <a:gd name="connsiteX16" fmla="*/ 52388 w 76200"/>
                  <a:gd name="connsiteY16" fmla="*/ 11430 h 76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76200" h="76200">
                    <a:moveTo>
                      <a:pt x="52388" y="11430"/>
                    </a:moveTo>
                    <a:lnTo>
                      <a:pt x="41910" y="21907"/>
                    </a:lnTo>
                    <a:lnTo>
                      <a:pt x="31432" y="11430"/>
                    </a:lnTo>
                    <a:cubicBezTo>
                      <a:pt x="25717" y="5715"/>
                      <a:pt x="16192" y="5715"/>
                      <a:pt x="11430" y="11430"/>
                    </a:cubicBezTo>
                    <a:cubicBezTo>
                      <a:pt x="5715" y="17145"/>
                      <a:pt x="5715" y="26670"/>
                      <a:pt x="11430" y="31432"/>
                    </a:cubicBezTo>
                    <a:lnTo>
                      <a:pt x="21907" y="41910"/>
                    </a:lnTo>
                    <a:lnTo>
                      <a:pt x="11430" y="52387"/>
                    </a:lnTo>
                    <a:cubicBezTo>
                      <a:pt x="5715" y="58103"/>
                      <a:pt x="5715" y="67628"/>
                      <a:pt x="11430" y="72390"/>
                    </a:cubicBezTo>
                    <a:cubicBezTo>
                      <a:pt x="17145" y="78105"/>
                      <a:pt x="26670" y="78105"/>
                      <a:pt x="31432" y="72390"/>
                    </a:cubicBezTo>
                    <a:lnTo>
                      <a:pt x="41910" y="61912"/>
                    </a:lnTo>
                    <a:lnTo>
                      <a:pt x="52388" y="72390"/>
                    </a:lnTo>
                    <a:cubicBezTo>
                      <a:pt x="58103" y="78105"/>
                      <a:pt x="67628" y="78105"/>
                      <a:pt x="72390" y="72390"/>
                    </a:cubicBezTo>
                    <a:cubicBezTo>
                      <a:pt x="77153" y="66675"/>
                      <a:pt x="78105" y="57150"/>
                      <a:pt x="72390" y="52387"/>
                    </a:cubicBezTo>
                    <a:lnTo>
                      <a:pt x="61913" y="41910"/>
                    </a:lnTo>
                    <a:lnTo>
                      <a:pt x="72390" y="31432"/>
                    </a:lnTo>
                    <a:cubicBezTo>
                      <a:pt x="78105" y="25718"/>
                      <a:pt x="78105" y="16193"/>
                      <a:pt x="72390" y="11430"/>
                    </a:cubicBezTo>
                    <a:cubicBezTo>
                      <a:pt x="66675" y="6667"/>
                      <a:pt x="58103" y="5715"/>
                      <a:pt x="52388" y="1143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799"/>
              </a:p>
            </p:txBody>
          </p:sp>
          <p:sp>
            <p:nvSpPr>
              <p:cNvPr id="40" name="Freeform: Shape 39">
                <a:extLst>
                  <a:ext uri="{FF2B5EF4-FFF2-40B4-BE49-F238E27FC236}">
                    <a16:creationId xmlns:a16="http://schemas.microsoft.com/office/drawing/2014/main" id="{CE58C1F5-57E0-4E98-8032-245DEE791682}"/>
                  </a:ext>
                </a:extLst>
              </p:cNvPr>
              <p:cNvSpPr/>
              <p:nvPr/>
            </p:nvSpPr>
            <p:spPr>
              <a:xfrm>
                <a:off x="821614" y="431681"/>
                <a:ext cx="140381" cy="140381"/>
              </a:xfrm>
              <a:custGeom>
                <a:avLst/>
                <a:gdLst>
                  <a:gd name="connsiteX0" fmla="*/ 52388 w 76200"/>
                  <a:gd name="connsiteY0" fmla="*/ 11430 h 76200"/>
                  <a:gd name="connsiteX1" fmla="*/ 41910 w 76200"/>
                  <a:gd name="connsiteY1" fmla="*/ 21907 h 76200"/>
                  <a:gd name="connsiteX2" fmla="*/ 31433 w 76200"/>
                  <a:gd name="connsiteY2" fmla="*/ 11430 h 76200"/>
                  <a:gd name="connsiteX3" fmla="*/ 11430 w 76200"/>
                  <a:gd name="connsiteY3" fmla="*/ 11430 h 76200"/>
                  <a:gd name="connsiteX4" fmla="*/ 11430 w 76200"/>
                  <a:gd name="connsiteY4" fmla="*/ 31432 h 76200"/>
                  <a:gd name="connsiteX5" fmla="*/ 21908 w 76200"/>
                  <a:gd name="connsiteY5" fmla="*/ 41910 h 76200"/>
                  <a:gd name="connsiteX6" fmla="*/ 11430 w 76200"/>
                  <a:gd name="connsiteY6" fmla="*/ 52387 h 76200"/>
                  <a:gd name="connsiteX7" fmla="*/ 11430 w 76200"/>
                  <a:gd name="connsiteY7" fmla="*/ 72390 h 76200"/>
                  <a:gd name="connsiteX8" fmla="*/ 31433 w 76200"/>
                  <a:gd name="connsiteY8" fmla="*/ 72390 h 76200"/>
                  <a:gd name="connsiteX9" fmla="*/ 41910 w 76200"/>
                  <a:gd name="connsiteY9" fmla="*/ 61912 h 76200"/>
                  <a:gd name="connsiteX10" fmla="*/ 52388 w 76200"/>
                  <a:gd name="connsiteY10" fmla="*/ 72390 h 76200"/>
                  <a:gd name="connsiteX11" fmla="*/ 72390 w 76200"/>
                  <a:gd name="connsiteY11" fmla="*/ 72390 h 76200"/>
                  <a:gd name="connsiteX12" fmla="*/ 72390 w 76200"/>
                  <a:gd name="connsiteY12" fmla="*/ 52387 h 76200"/>
                  <a:gd name="connsiteX13" fmla="*/ 61913 w 76200"/>
                  <a:gd name="connsiteY13" fmla="*/ 41910 h 76200"/>
                  <a:gd name="connsiteX14" fmla="*/ 72390 w 76200"/>
                  <a:gd name="connsiteY14" fmla="*/ 31432 h 76200"/>
                  <a:gd name="connsiteX15" fmla="*/ 72390 w 76200"/>
                  <a:gd name="connsiteY15" fmla="*/ 11430 h 76200"/>
                  <a:gd name="connsiteX16" fmla="*/ 52388 w 76200"/>
                  <a:gd name="connsiteY16" fmla="*/ 11430 h 76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76200" h="76200">
                    <a:moveTo>
                      <a:pt x="52388" y="11430"/>
                    </a:moveTo>
                    <a:lnTo>
                      <a:pt x="41910" y="21907"/>
                    </a:lnTo>
                    <a:lnTo>
                      <a:pt x="31433" y="11430"/>
                    </a:lnTo>
                    <a:cubicBezTo>
                      <a:pt x="25717" y="5715"/>
                      <a:pt x="16192" y="5715"/>
                      <a:pt x="11430" y="11430"/>
                    </a:cubicBezTo>
                    <a:cubicBezTo>
                      <a:pt x="6667" y="17145"/>
                      <a:pt x="5715" y="26670"/>
                      <a:pt x="11430" y="31432"/>
                    </a:cubicBezTo>
                    <a:lnTo>
                      <a:pt x="21908" y="41910"/>
                    </a:lnTo>
                    <a:lnTo>
                      <a:pt x="11430" y="52387"/>
                    </a:lnTo>
                    <a:cubicBezTo>
                      <a:pt x="5715" y="58103"/>
                      <a:pt x="5715" y="67628"/>
                      <a:pt x="11430" y="72390"/>
                    </a:cubicBezTo>
                    <a:cubicBezTo>
                      <a:pt x="17145" y="77153"/>
                      <a:pt x="26670" y="78105"/>
                      <a:pt x="31433" y="72390"/>
                    </a:cubicBezTo>
                    <a:lnTo>
                      <a:pt x="41910" y="61912"/>
                    </a:lnTo>
                    <a:lnTo>
                      <a:pt x="52388" y="72390"/>
                    </a:lnTo>
                    <a:cubicBezTo>
                      <a:pt x="58103" y="78105"/>
                      <a:pt x="67628" y="78105"/>
                      <a:pt x="72390" y="72390"/>
                    </a:cubicBezTo>
                    <a:cubicBezTo>
                      <a:pt x="77153" y="66675"/>
                      <a:pt x="78105" y="57150"/>
                      <a:pt x="72390" y="52387"/>
                    </a:cubicBezTo>
                    <a:lnTo>
                      <a:pt x="61913" y="41910"/>
                    </a:lnTo>
                    <a:lnTo>
                      <a:pt x="72390" y="31432"/>
                    </a:lnTo>
                    <a:cubicBezTo>
                      <a:pt x="78105" y="25718"/>
                      <a:pt x="78105" y="16193"/>
                      <a:pt x="72390" y="11430"/>
                    </a:cubicBezTo>
                    <a:cubicBezTo>
                      <a:pt x="67628" y="5715"/>
                      <a:pt x="58103" y="5715"/>
                      <a:pt x="52388" y="1143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799"/>
              </a:p>
            </p:txBody>
          </p:sp>
          <p:sp>
            <p:nvSpPr>
              <p:cNvPr id="41" name="Freeform: Shape 40">
                <a:extLst>
                  <a:ext uri="{FF2B5EF4-FFF2-40B4-BE49-F238E27FC236}">
                    <a16:creationId xmlns:a16="http://schemas.microsoft.com/office/drawing/2014/main" id="{F4488FF6-E67B-40DD-9C49-E881FF5FC09C}"/>
                  </a:ext>
                </a:extLst>
              </p:cNvPr>
              <p:cNvSpPr/>
              <p:nvPr/>
            </p:nvSpPr>
            <p:spPr>
              <a:xfrm>
                <a:off x="1151509" y="431681"/>
                <a:ext cx="140381" cy="140381"/>
              </a:xfrm>
              <a:custGeom>
                <a:avLst/>
                <a:gdLst>
                  <a:gd name="connsiteX0" fmla="*/ 52388 w 76200"/>
                  <a:gd name="connsiteY0" fmla="*/ 11430 h 76200"/>
                  <a:gd name="connsiteX1" fmla="*/ 41910 w 76200"/>
                  <a:gd name="connsiteY1" fmla="*/ 21907 h 76200"/>
                  <a:gd name="connsiteX2" fmla="*/ 31433 w 76200"/>
                  <a:gd name="connsiteY2" fmla="*/ 11430 h 76200"/>
                  <a:gd name="connsiteX3" fmla="*/ 11430 w 76200"/>
                  <a:gd name="connsiteY3" fmla="*/ 11430 h 76200"/>
                  <a:gd name="connsiteX4" fmla="*/ 11430 w 76200"/>
                  <a:gd name="connsiteY4" fmla="*/ 31432 h 76200"/>
                  <a:gd name="connsiteX5" fmla="*/ 21908 w 76200"/>
                  <a:gd name="connsiteY5" fmla="*/ 41910 h 76200"/>
                  <a:gd name="connsiteX6" fmla="*/ 11430 w 76200"/>
                  <a:gd name="connsiteY6" fmla="*/ 52387 h 76200"/>
                  <a:gd name="connsiteX7" fmla="*/ 11430 w 76200"/>
                  <a:gd name="connsiteY7" fmla="*/ 72390 h 76200"/>
                  <a:gd name="connsiteX8" fmla="*/ 31433 w 76200"/>
                  <a:gd name="connsiteY8" fmla="*/ 72390 h 76200"/>
                  <a:gd name="connsiteX9" fmla="*/ 41910 w 76200"/>
                  <a:gd name="connsiteY9" fmla="*/ 61912 h 76200"/>
                  <a:gd name="connsiteX10" fmla="*/ 52388 w 76200"/>
                  <a:gd name="connsiteY10" fmla="*/ 72390 h 76200"/>
                  <a:gd name="connsiteX11" fmla="*/ 72390 w 76200"/>
                  <a:gd name="connsiteY11" fmla="*/ 72390 h 76200"/>
                  <a:gd name="connsiteX12" fmla="*/ 72390 w 76200"/>
                  <a:gd name="connsiteY12" fmla="*/ 52387 h 76200"/>
                  <a:gd name="connsiteX13" fmla="*/ 61913 w 76200"/>
                  <a:gd name="connsiteY13" fmla="*/ 41910 h 76200"/>
                  <a:gd name="connsiteX14" fmla="*/ 72390 w 76200"/>
                  <a:gd name="connsiteY14" fmla="*/ 31432 h 76200"/>
                  <a:gd name="connsiteX15" fmla="*/ 72390 w 76200"/>
                  <a:gd name="connsiteY15" fmla="*/ 11430 h 76200"/>
                  <a:gd name="connsiteX16" fmla="*/ 52388 w 76200"/>
                  <a:gd name="connsiteY16" fmla="*/ 11430 h 76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76200" h="76200">
                    <a:moveTo>
                      <a:pt x="52388" y="11430"/>
                    </a:moveTo>
                    <a:lnTo>
                      <a:pt x="41910" y="21907"/>
                    </a:lnTo>
                    <a:lnTo>
                      <a:pt x="31433" y="11430"/>
                    </a:lnTo>
                    <a:cubicBezTo>
                      <a:pt x="25718" y="5715"/>
                      <a:pt x="16193" y="5715"/>
                      <a:pt x="11430" y="11430"/>
                    </a:cubicBezTo>
                    <a:cubicBezTo>
                      <a:pt x="6668" y="17145"/>
                      <a:pt x="5715" y="26670"/>
                      <a:pt x="11430" y="31432"/>
                    </a:cubicBezTo>
                    <a:lnTo>
                      <a:pt x="21908" y="41910"/>
                    </a:lnTo>
                    <a:lnTo>
                      <a:pt x="11430" y="52387"/>
                    </a:lnTo>
                    <a:cubicBezTo>
                      <a:pt x="5715" y="58103"/>
                      <a:pt x="5715" y="67628"/>
                      <a:pt x="11430" y="72390"/>
                    </a:cubicBezTo>
                    <a:cubicBezTo>
                      <a:pt x="17145" y="77153"/>
                      <a:pt x="26670" y="78105"/>
                      <a:pt x="31433" y="72390"/>
                    </a:cubicBezTo>
                    <a:lnTo>
                      <a:pt x="41910" y="61912"/>
                    </a:lnTo>
                    <a:lnTo>
                      <a:pt x="52388" y="72390"/>
                    </a:lnTo>
                    <a:cubicBezTo>
                      <a:pt x="58102" y="78105"/>
                      <a:pt x="67627" y="78105"/>
                      <a:pt x="72390" y="72390"/>
                    </a:cubicBezTo>
                    <a:cubicBezTo>
                      <a:pt x="78105" y="66675"/>
                      <a:pt x="78105" y="57150"/>
                      <a:pt x="72390" y="52387"/>
                    </a:cubicBezTo>
                    <a:lnTo>
                      <a:pt x="61913" y="41910"/>
                    </a:lnTo>
                    <a:lnTo>
                      <a:pt x="72390" y="31432"/>
                    </a:lnTo>
                    <a:cubicBezTo>
                      <a:pt x="78105" y="25718"/>
                      <a:pt x="78105" y="16193"/>
                      <a:pt x="72390" y="11430"/>
                    </a:cubicBezTo>
                    <a:cubicBezTo>
                      <a:pt x="67627" y="5715"/>
                      <a:pt x="58102" y="5715"/>
                      <a:pt x="52388" y="1143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799"/>
              </a:p>
            </p:txBody>
          </p:sp>
          <p:sp>
            <p:nvSpPr>
              <p:cNvPr id="42" name="Freeform: Shape 41">
                <a:extLst>
                  <a:ext uri="{FF2B5EF4-FFF2-40B4-BE49-F238E27FC236}">
                    <a16:creationId xmlns:a16="http://schemas.microsoft.com/office/drawing/2014/main" id="{6F4CA0DC-6A88-4F19-8149-F4FAD7B459C3}"/>
                  </a:ext>
                </a:extLst>
              </p:cNvPr>
              <p:cNvSpPr/>
              <p:nvPr/>
            </p:nvSpPr>
            <p:spPr>
              <a:xfrm>
                <a:off x="1481405" y="431681"/>
                <a:ext cx="140381" cy="140381"/>
              </a:xfrm>
              <a:custGeom>
                <a:avLst/>
                <a:gdLst>
                  <a:gd name="connsiteX0" fmla="*/ 52388 w 76200"/>
                  <a:gd name="connsiteY0" fmla="*/ 11430 h 76200"/>
                  <a:gd name="connsiteX1" fmla="*/ 41910 w 76200"/>
                  <a:gd name="connsiteY1" fmla="*/ 21907 h 76200"/>
                  <a:gd name="connsiteX2" fmla="*/ 31433 w 76200"/>
                  <a:gd name="connsiteY2" fmla="*/ 11430 h 76200"/>
                  <a:gd name="connsiteX3" fmla="*/ 11430 w 76200"/>
                  <a:gd name="connsiteY3" fmla="*/ 11430 h 76200"/>
                  <a:gd name="connsiteX4" fmla="*/ 11430 w 76200"/>
                  <a:gd name="connsiteY4" fmla="*/ 31432 h 76200"/>
                  <a:gd name="connsiteX5" fmla="*/ 21908 w 76200"/>
                  <a:gd name="connsiteY5" fmla="*/ 41910 h 76200"/>
                  <a:gd name="connsiteX6" fmla="*/ 11430 w 76200"/>
                  <a:gd name="connsiteY6" fmla="*/ 52387 h 76200"/>
                  <a:gd name="connsiteX7" fmla="*/ 11430 w 76200"/>
                  <a:gd name="connsiteY7" fmla="*/ 72390 h 76200"/>
                  <a:gd name="connsiteX8" fmla="*/ 31433 w 76200"/>
                  <a:gd name="connsiteY8" fmla="*/ 72390 h 76200"/>
                  <a:gd name="connsiteX9" fmla="*/ 41910 w 76200"/>
                  <a:gd name="connsiteY9" fmla="*/ 61912 h 76200"/>
                  <a:gd name="connsiteX10" fmla="*/ 52388 w 76200"/>
                  <a:gd name="connsiteY10" fmla="*/ 72390 h 76200"/>
                  <a:gd name="connsiteX11" fmla="*/ 72390 w 76200"/>
                  <a:gd name="connsiteY11" fmla="*/ 72390 h 76200"/>
                  <a:gd name="connsiteX12" fmla="*/ 72390 w 76200"/>
                  <a:gd name="connsiteY12" fmla="*/ 52387 h 76200"/>
                  <a:gd name="connsiteX13" fmla="*/ 61913 w 76200"/>
                  <a:gd name="connsiteY13" fmla="*/ 41910 h 76200"/>
                  <a:gd name="connsiteX14" fmla="*/ 72390 w 76200"/>
                  <a:gd name="connsiteY14" fmla="*/ 31432 h 76200"/>
                  <a:gd name="connsiteX15" fmla="*/ 72390 w 76200"/>
                  <a:gd name="connsiteY15" fmla="*/ 11430 h 76200"/>
                  <a:gd name="connsiteX16" fmla="*/ 52388 w 76200"/>
                  <a:gd name="connsiteY16" fmla="*/ 11430 h 76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76200" h="76200">
                    <a:moveTo>
                      <a:pt x="52388" y="11430"/>
                    </a:moveTo>
                    <a:lnTo>
                      <a:pt x="41910" y="21907"/>
                    </a:lnTo>
                    <a:lnTo>
                      <a:pt x="31433" y="11430"/>
                    </a:lnTo>
                    <a:cubicBezTo>
                      <a:pt x="25717" y="5715"/>
                      <a:pt x="16192" y="5715"/>
                      <a:pt x="11430" y="11430"/>
                    </a:cubicBezTo>
                    <a:cubicBezTo>
                      <a:pt x="5715" y="17145"/>
                      <a:pt x="5715" y="26670"/>
                      <a:pt x="11430" y="31432"/>
                    </a:cubicBezTo>
                    <a:lnTo>
                      <a:pt x="21908" y="41910"/>
                    </a:lnTo>
                    <a:lnTo>
                      <a:pt x="11430" y="52387"/>
                    </a:lnTo>
                    <a:cubicBezTo>
                      <a:pt x="5715" y="58103"/>
                      <a:pt x="5715" y="67628"/>
                      <a:pt x="11430" y="72390"/>
                    </a:cubicBezTo>
                    <a:cubicBezTo>
                      <a:pt x="17145" y="78105"/>
                      <a:pt x="26670" y="78105"/>
                      <a:pt x="31433" y="72390"/>
                    </a:cubicBezTo>
                    <a:lnTo>
                      <a:pt x="41910" y="61912"/>
                    </a:lnTo>
                    <a:lnTo>
                      <a:pt x="52388" y="72390"/>
                    </a:lnTo>
                    <a:cubicBezTo>
                      <a:pt x="58103" y="78105"/>
                      <a:pt x="67628" y="78105"/>
                      <a:pt x="72390" y="72390"/>
                    </a:cubicBezTo>
                    <a:cubicBezTo>
                      <a:pt x="77153" y="66675"/>
                      <a:pt x="78105" y="57150"/>
                      <a:pt x="72390" y="52387"/>
                    </a:cubicBezTo>
                    <a:lnTo>
                      <a:pt x="61913" y="41910"/>
                    </a:lnTo>
                    <a:lnTo>
                      <a:pt x="72390" y="31432"/>
                    </a:lnTo>
                    <a:cubicBezTo>
                      <a:pt x="78105" y="25718"/>
                      <a:pt x="78105" y="16193"/>
                      <a:pt x="72390" y="11430"/>
                    </a:cubicBezTo>
                    <a:cubicBezTo>
                      <a:pt x="66675" y="6667"/>
                      <a:pt x="58103" y="5715"/>
                      <a:pt x="52388" y="1143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799"/>
              </a:p>
            </p:txBody>
          </p:sp>
          <p:sp>
            <p:nvSpPr>
              <p:cNvPr id="43" name="Freeform: Shape 42">
                <a:extLst>
                  <a:ext uri="{FF2B5EF4-FFF2-40B4-BE49-F238E27FC236}">
                    <a16:creationId xmlns:a16="http://schemas.microsoft.com/office/drawing/2014/main" id="{E25730D6-47D5-4D8C-B2F9-0E350C40A039}"/>
                  </a:ext>
                </a:extLst>
              </p:cNvPr>
              <p:cNvSpPr/>
              <p:nvPr/>
            </p:nvSpPr>
            <p:spPr>
              <a:xfrm>
                <a:off x="1813055" y="431681"/>
                <a:ext cx="140381" cy="140381"/>
              </a:xfrm>
              <a:custGeom>
                <a:avLst/>
                <a:gdLst>
                  <a:gd name="connsiteX0" fmla="*/ 52388 w 76200"/>
                  <a:gd name="connsiteY0" fmla="*/ 11430 h 76200"/>
                  <a:gd name="connsiteX1" fmla="*/ 41910 w 76200"/>
                  <a:gd name="connsiteY1" fmla="*/ 21907 h 76200"/>
                  <a:gd name="connsiteX2" fmla="*/ 31432 w 76200"/>
                  <a:gd name="connsiteY2" fmla="*/ 11430 h 76200"/>
                  <a:gd name="connsiteX3" fmla="*/ 11430 w 76200"/>
                  <a:gd name="connsiteY3" fmla="*/ 11430 h 76200"/>
                  <a:gd name="connsiteX4" fmla="*/ 11430 w 76200"/>
                  <a:gd name="connsiteY4" fmla="*/ 31432 h 76200"/>
                  <a:gd name="connsiteX5" fmla="*/ 21907 w 76200"/>
                  <a:gd name="connsiteY5" fmla="*/ 41910 h 76200"/>
                  <a:gd name="connsiteX6" fmla="*/ 11430 w 76200"/>
                  <a:gd name="connsiteY6" fmla="*/ 52387 h 76200"/>
                  <a:gd name="connsiteX7" fmla="*/ 11430 w 76200"/>
                  <a:gd name="connsiteY7" fmla="*/ 72390 h 76200"/>
                  <a:gd name="connsiteX8" fmla="*/ 31432 w 76200"/>
                  <a:gd name="connsiteY8" fmla="*/ 72390 h 76200"/>
                  <a:gd name="connsiteX9" fmla="*/ 41910 w 76200"/>
                  <a:gd name="connsiteY9" fmla="*/ 61912 h 76200"/>
                  <a:gd name="connsiteX10" fmla="*/ 52388 w 76200"/>
                  <a:gd name="connsiteY10" fmla="*/ 72390 h 76200"/>
                  <a:gd name="connsiteX11" fmla="*/ 72390 w 76200"/>
                  <a:gd name="connsiteY11" fmla="*/ 72390 h 76200"/>
                  <a:gd name="connsiteX12" fmla="*/ 72390 w 76200"/>
                  <a:gd name="connsiteY12" fmla="*/ 52387 h 76200"/>
                  <a:gd name="connsiteX13" fmla="*/ 61913 w 76200"/>
                  <a:gd name="connsiteY13" fmla="*/ 41910 h 76200"/>
                  <a:gd name="connsiteX14" fmla="*/ 72390 w 76200"/>
                  <a:gd name="connsiteY14" fmla="*/ 31432 h 76200"/>
                  <a:gd name="connsiteX15" fmla="*/ 72390 w 76200"/>
                  <a:gd name="connsiteY15" fmla="*/ 11430 h 76200"/>
                  <a:gd name="connsiteX16" fmla="*/ 52388 w 76200"/>
                  <a:gd name="connsiteY16" fmla="*/ 11430 h 76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76200" h="76200">
                    <a:moveTo>
                      <a:pt x="52388" y="11430"/>
                    </a:moveTo>
                    <a:lnTo>
                      <a:pt x="41910" y="21907"/>
                    </a:lnTo>
                    <a:lnTo>
                      <a:pt x="31432" y="11430"/>
                    </a:lnTo>
                    <a:cubicBezTo>
                      <a:pt x="25717" y="5715"/>
                      <a:pt x="16192" y="5715"/>
                      <a:pt x="11430" y="11430"/>
                    </a:cubicBezTo>
                    <a:cubicBezTo>
                      <a:pt x="6667" y="17145"/>
                      <a:pt x="5715" y="26670"/>
                      <a:pt x="11430" y="31432"/>
                    </a:cubicBezTo>
                    <a:lnTo>
                      <a:pt x="21907" y="41910"/>
                    </a:lnTo>
                    <a:lnTo>
                      <a:pt x="11430" y="52387"/>
                    </a:lnTo>
                    <a:cubicBezTo>
                      <a:pt x="5715" y="58103"/>
                      <a:pt x="5715" y="67628"/>
                      <a:pt x="11430" y="72390"/>
                    </a:cubicBezTo>
                    <a:cubicBezTo>
                      <a:pt x="17145" y="78105"/>
                      <a:pt x="26670" y="78105"/>
                      <a:pt x="31432" y="72390"/>
                    </a:cubicBezTo>
                    <a:lnTo>
                      <a:pt x="41910" y="61912"/>
                    </a:lnTo>
                    <a:lnTo>
                      <a:pt x="52388" y="72390"/>
                    </a:lnTo>
                    <a:cubicBezTo>
                      <a:pt x="58103" y="78105"/>
                      <a:pt x="67628" y="78105"/>
                      <a:pt x="72390" y="72390"/>
                    </a:cubicBezTo>
                    <a:cubicBezTo>
                      <a:pt x="77153" y="66675"/>
                      <a:pt x="78105" y="57150"/>
                      <a:pt x="72390" y="52387"/>
                    </a:cubicBezTo>
                    <a:lnTo>
                      <a:pt x="61913" y="41910"/>
                    </a:lnTo>
                    <a:lnTo>
                      <a:pt x="72390" y="31432"/>
                    </a:lnTo>
                    <a:cubicBezTo>
                      <a:pt x="78105" y="25718"/>
                      <a:pt x="78105" y="16193"/>
                      <a:pt x="72390" y="11430"/>
                    </a:cubicBezTo>
                    <a:cubicBezTo>
                      <a:pt x="66675" y="6667"/>
                      <a:pt x="57150" y="5715"/>
                      <a:pt x="52388" y="1143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799"/>
              </a:p>
            </p:txBody>
          </p:sp>
          <p:sp>
            <p:nvSpPr>
              <p:cNvPr id="44" name="Freeform: Shape 43">
                <a:extLst>
                  <a:ext uri="{FF2B5EF4-FFF2-40B4-BE49-F238E27FC236}">
                    <a16:creationId xmlns:a16="http://schemas.microsoft.com/office/drawing/2014/main" id="{C12D68F5-049F-4176-950A-E591866B4886}"/>
                  </a:ext>
                </a:extLst>
              </p:cNvPr>
              <p:cNvSpPr/>
              <p:nvPr/>
            </p:nvSpPr>
            <p:spPr>
              <a:xfrm>
                <a:off x="2142951" y="431681"/>
                <a:ext cx="140381" cy="140381"/>
              </a:xfrm>
              <a:custGeom>
                <a:avLst/>
                <a:gdLst>
                  <a:gd name="connsiteX0" fmla="*/ 52387 w 76200"/>
                  <a:gd name="connsiteY0" fmla="*/ 11430 h 76200"/>
                  <a:gd name="connsiteX1" fmla="*/ 41910 w 76200"/>
                  <a:gd name="connsiteY1" fmla="*/ 21907 h 76200"/>
                  <a:gd name="connsiteX2" fmla="*/ 31432 w 76200"/>
                  <a:gd name="connsiteY2" fmla="*/ 11430 h 76200"/>
                  <a:gd name="connsiteX3" fmla="*/ 11430 w 76200"/>
                  <a:gd name="connsiteY3" fmla="*/ 11430 h 76200"/>
                  <a:gd name="connsiteX4" fmla="*/ 11430 w 76200"/>
                  <a:gd name="connsiteY4" fmla="*/ 31432 h 76200"/>
                  <a:gd name="connsiteX5" fmla="*/ 21907 w 76200"/>
                  <a:gd name="connsiteY5" fmla="*/ 41910 h 76200"/>
                  <a:gd name="connsiteX6" fmla="*/ 11430 w 76200"/>
                  <a:gd name="connsiteY6" fmla="*/ 52387 h 76200"/>
                  <a:gd name="connsiteX7" fmla="*/ 11430 w 76200"/>
                  <a:gd name="connsiteY7" fmla="*/ 72390 h 76200"/>
                  <a:gd name="connsiteX8" fmla="*/ 31432 w 76200"/>
                  <a:gd name="connsiteY8" fmla="*/ 72390 h 76200"/>
                  <a:gd name="connsiteX9" fmla="*/ 41910 w 76200"/>
                  <a:gd name="connsiteY9" fmla="*/ 61912 h 76200"/>
                  <a:gd name="connsiteX10" fmla="*/ 52387 w 76200"/>
                  <a:gd name="connsiteY10" fmla="*/ 72390 h 76200"/>
                  <a:gd name="connsiteX11" fmla="*/ 72390 w 76200"/>
                  <a:gd name="connsiteY11" fmla="*/ 72390 h 76200"/>
                  <a:gd name="connsiteX12" fmla="*/ 72390 w 76200"/>
                  <a:gd name="connsiteY12" fmla="*/ 52387 h 76200"/>
                  <a:gd name="connsiteX13" fmla="*/ 61912 w 76200"/>
                  <a:gd name="connsiteY13" fmla="*/ 41910 h 76200"/>
                  <a:gd name="connsiteX14" fmla="*/ 72390 w 76200"/>
                  <a:gd name="connsiteY14" fmla="*/ 31432 h 76200"/>
                  <a:gd name="connsiteX15" fmla="*/ 72390 w 76200"/>
                  <a:gd name="connsiteY15" fmla="*/ 11430 h 76200"/>
                  <a:gd name="connsiteX16" fmla="*/ 52387 w 76200"/>
                  <a:gd name="connsiteY16" fmla="*/ 11430 h 76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76200" h="76200">
                    <a:moveTo>
                      <a:pt x="52387" y="11430"/>
                    </a:moveTo>
                    <a:lnTo>
                      <a:pt x="41910" y="21907"/>
                    </a:lnTo>
                    <a:lnTo>
                      <a:pt x="31432" y="11430"/>
                    </a:lnTo>
                    <a:cubicBezTo>
                      <a:pt x="25717" y="5715"/>
                      <a:pt x="16192" y="5715"/>
                      <a:pt x="11430" y="11430"/>
                    </a:cubicBezTo>
                    <a:cubicBezTo>
                      <a:pt x="5715" y="17145"/>
                      <a:pt x="5715" y="26670"/>
                      <a:pt x="11430" y="31432"/>
                    </a:cubicBezTo>
                    <a:lnTo>
                      <a:pt x="21907" y="41910"/>
                    </a:lnTo>
                    <a:lnTo>
                      <a:pt x="11430" y="52387"/>
                    </a:lnTo>
                    <a:cubicBezTo>
                      <a:pt x="5715" y="58103"/>
                      <a:pt x="5715" y="67628"/>
                      <a:pt x="11430" y="72390"/>
                    </a:cubicBezTo>
                    <a:cubicBezTo>
                      <a:pt x="17145" y="78105"/>
                      <a:pt x="26670" y="78105"/>
                      <a:pt x="31432" y="72390"/>
                    </a:cubicBezTo>
                    <a:lnTo>
                      <a:pt x="41910" y="61912"/>
                    </a:lnTo>
                    <a:lnTo>
                      <a:pt x="52387" y="72390"/>
                    </a:lnTo>
                    <a:cubicBezTo>
                      <a:pt x="58103" y="78105"/>
                      <a:pt x="67628" y="78105"/>
                      <a:pt x="72390" y="72390"/>
                    </a:cubicBezTo>
                    <a:cubicBezTo>
                      <a:pt x="78105" y="66675"/>
                      <a:pt x="78105" y="57150"/>
                      <a:pt x="72390" y="52387"/>
                    </a:cubicBezTo>
                    <a:lnTo>
                      <a:pt x="61912" y="41910"/>
                    </a:lnTo>
                    <a:lnTo>
                      <a:pt x="72390" y="31432"/>
                    </a:lnTo>
                    <a:cubicBezTo>
                      <a:pt x="78105" y="25718"/>
                      <a:pt x="78105" y="16193"/>
                      <a:pt x="72390" y="11430"/>
                    </a:cubicBezTo>
                    <a:cubicBezTo>
                      <a:pt x="66675" y="5715"/>
                      <a:pt x="58103" y="5715"/>
                      <a:pt x="52387" y="1143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799"/>
              </a:p>
            </p:txBody>
          </p:sp>
          <p:sp>
            <p:nvSpPr>
              <p:cNvPr id="45" name="Freeform: Shape 44">
                <a:extLst>
                  <a:ext uri="{FF2B5EF4-FFF2-40B4-BE49-F238E27FC236}">
                    <a16:creationId xmlns:a16="http://schemas.microsoft.com/office/drawing/2014/main" id="{EC45CBBE-C95B-4C60-89EC-80392E724626}"/>
                  </a:ext>
                </a:extLst>
              </p:cNvPr>
              <p:cNvSpPr/>
              <p:nvPr/>
            </p:nvSpPr>
            <p:spPr>
              <a:xfrm>
                <a:off x="2472846" y="431681"/>
                <a:ext cx="140381" cy="140381"/>
              </a:xfrm>
              <a:custGeom>
                <a:avLst/>
                <a:gdLst>
                  <a:gd name="connsiteX0" fmla="*/ 52387 w 76200"/>
                  <a:gd name="connsiteY0" fmla="*/ 11430 h 76200"/>
                  <a:gd name="connsiteX1" fmla="*/ 41910 w 76200"/>
                  <a:gd name="connsiteY1" fmla="*/ 21907 h 76200"/>
                  <a:gd name="connsiteX2" fmla="*/ 31432 w 76200"/>
                  <a:gd name="connsiteY2" fmla="*/ 11430 h 76200"/>
                  <a:gd name="connsiteX3" fmla="*/ 11430 w 76200"/>
                  <a:gd name="connsiteY3" fmla="*/ 11430 h 76200"/>
                  <a:gd name="connsiteX4" fmla="*/ 11430 w 76200"/>
                  <a:gd name="connsiteY4" fmla="*/ 31432 h 76200"/>
                  <a:gd name="connsiteX5" fmla="*/ 21907 w 76200"/>
                  <a:gd name="connsiteY5" fmla="*/ 41910 h 76200"/>
                  <a:gd name="connsiteX6" fmla="*/ 11430 w 76200"/>
                  <a:gd name="connsiteY6" fmla="*/ 52387 h 76200"/>
                  <a:gd name="connsiteX7" fmla="*/ 11430 w 76200"/>
                  <a:gd name="connsiteY7" fmla="*/ 72390 h 76200"/>
                  <a:gd name="connsiteX8" fmla="*/ 31432 w 76200"/>
                  <a:gd name="connsiteY8" fmla="*/ 72390 h 76200"/>
                  <a:gd name="connsiteX9" fmla="*/ 41910 w 76200"/>
                  <a:gd name="connsiteY9" fmla="*/ 61912 h 76200"/>
                  <a:gd name="connsiteX10" fmla="*/ 52387 w 76200"/>
                  <a:gd name="connsiteY10" fmla="*/ 72390 h 76200"/>
                  <a:gd name="connsiteX11" fmla="*/ 72390 w 76200"/>
                  <a:gd name="connsiteY11" fmla="*/ 72390 h 76200"/>
                  <a:gd name="connsiteX12" fmla="*/ 72390 w 76200"/>
                  <a:gd name="connsiteY12" fmla="*/ 52387 h 76200"/>
                  <a:gd name="connsiteX13" fmla="*/ 61912 w 76200"/>
                  <a:gd name="connsiteY13" fmla="*/ 41910 h 76200"/>
                  <a:gd name="connsiteX14" fmla="*/ 72390 w 76200"/>
                  <a:gd name="connsiteY14" fmla="*/ 31432 h 76200"/>
                  <a:gd name="connsiteX15" fmla="*/ 72390 w 76200"/>
                  <a:gd name="connsiteY15" fmla="*/ 11430 h 76200"/>
                  <a:gd name="connsiteX16" fmla="*/ 52387 w 76200"/>
                  <a:gd name="connsiteY16" fmla="*/ 11430 h 76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76200" h="76200">
                    <a:moveTo>
                      <a:pt x="52387" y="11430"/>
                    </a:moveTo>
                    <a:lnTo>
                      <a:pt x="41910" y="21907"/>
                    </a:lnTo>
                    <a:lnTo>
                      <a:pt x="31432" y="11430"/>
                    </a:lnTo>
                    <a:cubicBezTo>
                      <a:pt x="25717" y="5715"/>
                      <a:pt x="16192" y="5715"/>
                      <a:pt x="11430" y="11430"/>
                    </a:cubicBezTo>
                    <a:cubicBezTo>
                      <a:pt x="5715" y="17145"/>
                      <a:pt x="5715" y="26670"/>
                      <a:pt x="11430" y="31432"/>
                    </a:cubicBezTo>
                    <a:lnTo>
                      <a:pt x="21907" y="41910"/>
                    </a:lnTo>
                    <a:lnTo>
                      <a:pt x="11430" y="52387"/>
                    </a:lnTo>
                    <a:cubicBezTo>
                      <a:pt x="5715" y="58103"/>
                      <a:pt x="5715" y="67628"/>
                      <a:pt x="11430" y="72390"/>
                    </a:cubicBezTo>
                    <a:cubicBezTo>
                      <a:pt x="17145" y="78105"/>
                      <a:pt x="26670" y="78105"/>
                      <a:pt x="31432" y="72390"/>
                    </a:cubicBezTo>
                    <a:lnTo>
                      <a:pt x="41910" y="61912"/>
                    </a:lnTo>
                    <a:lnTo>
                      <a:pt x="52387" y="72390"/>
                    </a:lnTo>
                    <a:cubicBezTo>
                      <a:pt x="58103" y="78105"/>
                      <a:pt x="67628" y="78105"/>
                      <a:pt x="72390" y="72390"/>
                    </a:cubicBezTo>
                    <a:cubicBezTo>
                      <a:pt x="78105" y="66675"/>
                      <a:pt x="78105" y="57150"/>
                      <a:pt x="72390" y="52387"/>
                    </a:cubicBezTo>
                    <a:lnTo>
                      <a:pt x="61912" y="41910"/>
                    </a:lnTo>
                    <a:lnTo>
                      <a:pt x="72390" y="31432"/>
                    </a:lnTo>
                    <a:cubicBezTo>
                      <a:pt x="78105" y="25718"/>
                      <a:pt x="78105" y="16193"/>
                      <a:pt x="72390" y="11430"/>
                    </a:cubicBezTo>
                    <a:cubicBezTo>
                      <a:pt x="66675" y="5715"/>
                      <a:pt x="58103" y="5715"/>
                      <a:pt x="52387" y="1143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799"/>
              </a:p>
            </p:txBody>
          </p:sp>
          <p:sp>
            <p:nvSpPr>
              <p:cNvPr id="46" name="Freeform: Shape 45">
                <a:extLst>
                  <a:ext uri="{FF2B5EF4-FFF2-40B4-BE49-F238E27FC236}">
                    <a16:creationId xmlns:a16="http://schemas.microsoft.com/office/drawing/2014/main" id="{3AE2BB1B-F25A-400C-97C4-39016C1C3082}"/>
                  </a:ext>
                </a:extLst>
              </p:cNvPr>
              <p:cNvSpPr/>
              <p:nvPr/>
            </p:nvSpPr>
            <p:spPr>
              <a:xfrm>
                <a:off x="161824" y="698403"/>
                <a:ext cx="140381" cy="140381"/>
              </a:xfrm>
              <a:custGeom>
                <a:avLst/>
                <a:gdLst>
                  <a:gd name="connsiteX0" fmla="*/ 52388 w 76200"/>
                  <a:gd name="connsiteY0" fmla="*/ 11430 h 76200"/>
                  <a:gd name="connsiteX1" fmla="*/ 41910 w 76200"/>
                  <a:gd name="connsiteY1" fmla="*/ 21908 h 76200"/>
                  <a:gd name="connsiteX2" fmla="*/ 31433 w 76200"/>
                  <a:gd name="connsiteY2" fmla="*/ 11430 h 76200"/>
                  <a:gd name="connsiteX3" fmla="*/ 11430 w 76200"/>
                  <a:gd name="connsiteY3" fmla="*/ 11430 h 76200"/>
                  <a:gd name="connsiteX4" fmla="*/ 11430 w 76200"/>
                  <a:gd name="connsiteY4" fmla="*/ 31433 h 76200"/>
                  <a:gd name="connsiteX5" fmla="*/ 21908 w 76200"/>
                  <a:gd name="connsiteY5" fmla="*/ 41910 h 76200"/>
                  <a:gd name="connsiteX6" fmla="*/ 11430 w 76200"/>
                  <a:gd name="connsiteY6" fmla="*/ 52388 h 76200"/>
                  <a:gd name="connsiteX7" fmla="*/ 11430 w 76200"/>
                  <a:gd name="connsiteY7" fmla="*/ 72390 h 76200"/>
                  <a:gd name="connsiteX8" fmla="*/ 31433 w 76200"/>
                  <a:gd name="connsiteY8" fmla="*/ 72390 h 76200"/>
                  <a:gd name="connsiteX9" fmla="*/ 41910 w 76200"/>
                  <a:gd name="connsiteY9" fmla="*/ 61913 h 76200"/>
                  <a:gd name="connsiteX10" fmla="*/ 52388 w 76200"/>
                  <a:gd name="connsiteY10" fmla="*/ 72390 h 76200"/>
                  <a:gd name="connsiteX11" fmla="*/ 73343 w 76200"/>
                  <a:gd name="connsiteY11" fmla="*/ 74295 h 76200"/>
                  <a:gd name="connsiteX12" fmla="*/ 73343 w 76200"/>
                  <a:gd name="connsiteY12" fmla="*/ 54293 h 76200"/>
                  <a:gd name="connsiteX13" fmla="*/ 62865 w 76200"/>
                  <a:gd name="connsiteY13" fmla="*/ 43815 h 76200"/>
                  <a:gd name="connsiteX14" fmla="*/ 73343 w 76200"/>
                  <a:gd name="connsiteY14" fmla="*/ 32385 h 76200"/>
                  <a:gd name="connsiteX15" fmla="*/ 73343 w 76200"/>
                  <a:gd name="connsiteY15" fmla="*/ 12383 h 76200"/>
                  <a:gd name="connsiteX16" fmla="*/ 52388 w 76200"/>
                  <a:gd name="connsiteY16" fmla="*/ 11430 h 76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76200" h="76200">
                    <a:moveTo>
                      <a:pt x="52388" y="11430"/>
                    </a:moveTo>
                    <a:lnTo>
                      <a:pt x="41910" y="21908"/>
                    </a:lnTo>
                    <a:lnTo>
                      <a:pt x="31433" y="11430"/>
                    </a:lnTo>
                    <a:cubicBezTo>
                      <a:pt x="25718" y="5715"/>
                      <a:pt x="16193" y="5715"/>
                      <a:pt x="11430" y="11430"/>
                    </a:cubicBezTo>
                    <a:cubicBezTo>
                      <a:pt x="6668" y="17145"/>
                      <a:pt x="5715" y="26670"/>
                      <a:pt x="11430" y="31433"/>
                    </a:cubicBezTo>
                    <a:lnTo>
                      <a:pt x="21908" y="41910"/>
                    </a:lnTo>
                    <a:lnTo>
                      <a:pt x="11430" y="52388"/>
                    </a:lnTo>
                    <a:cubicBezTo>
                      <a:pt x="5715" y="58103"/>
                      <a:pt x="5715" y="67628"/>
                      <a:pt x="11430" y="72390"/>
                    </a:cubicBezTo>
                    <a:cubicBezTo>
                      <a:pt x="17145" y="77153"/>
                      <a:pt x="26670" y="78105"/>
                      <a:pt x="31433" y="72390"/>
                    </a:cubicBezTo>
                    <a:lnTo>
                      <a:pt x="41910" y="61913"/>
                    </a:lnTo>
                    <a:lnTo>
                      <a:pt x="52388" y="72390"/>
                    </a:lnTo>
                    <a:cubicBezTo>
                      <a:pt x="58103" y="79058"/>
                      <a:pt x="67628" y="79058"/>
                      <a:pt x="73343" y="74295"/>
                    </a:cubicBezTo>
                    <a:cubicBezTo>
                      <a:pt x="79058" y="69533"/>
                      <a:pt x="79058" y="59055"/>
                      <a:pt x="73343" y="54293"/>
                    </a:cubicBezTo>
                    <a:lnTo>
                      <a:pt x="62865" y="43815"/>
                    </a:lnTo>
                    <a:lnTo>
                      <a:pt x="73343" y="32385"/>
                    </a:lnTo>
                    <a:cubicBezTo>
                      <a:pt x="79058" y="26670"/>
                      <a:pt x="79058" y="17145"/>
                      <a:pt x="73343" y="12383"/>
                    </a:cubicBezTo>
                    <a:cubicBezTo>
                      <a:pt x="67628" y="7620"/>
                      <a:pt x="58103" y="5715"/>
                      <a:pt x="52388" y="1143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799"/>
              </a:p>
            </p:txBody>
          </p:sp>
          <p:sp>
            <p:nvSpPr>
              <p:cNvPr id="47" name="Freeform: Shape 46">
                <a:extLst>
                  <a:ext uri="{FF2B5EF4-FFF2-40B4-BE49-F238E27FC236}">
                    <a16:creationId xmlns:a16="http://schemas.microsoft.com/office/drawing/2014/main" id="{1E7626BC-778C-4099-92FF-123295C22298}"/>
                  </a:ext>
                </a:extLst>
              </p:cNvPr>
              <p:cNvSpPr/>
              <p:nvPr/>
            </p:nvSpPr>
            <p:spPr>
              <a:xfrm>
                <a:off x="491721" y="698403"/>
                <a:ext cx="140381" cy="140381"/>
              </a:xfrm>
              <a:custGeom>
                <a:avLst/>
                <a:gdLst>
                  <a:gd name="connsiteX0" fmla="*/ 52388 w 76200"/>
                  <a:gd name="connsiteY0" fmla="*/ 11430 h 76200"/>
                  <a:gd name="connsiteX1" fmla="*/ 41910 w 76200"/>
                  <a:gd name="connsiteY1" fmla="*/ 21908 h 76200"/>
                  <a:gd name="connsiteX2" fmla="*/ 31432 w 76200"/>
                  <a:gd name="connsiteY2" fmla="*/ 11430 h 76200"/>
                  <a:gd name="connsiteX3" fmla="*/ 11430 w 76200"/>
                  <a:gd name="connsiteY3" fmla="*/ 11430 h 76200"/>
                  <a:gd name="connsiteX4" fmla="*/ 11430 w 76200"/>
                  <a:gd name="connsiteY4" fmla="*/ 31433 h 76200"/>
                  <a:gd name="connsiteX5" fmla="*/ 21907 w 76200"/>
                  <a:gd name="connsiteY5" fmla="*/ 41910 h 76200"/>
                  <a:gd name="connsiteX6" fmla="*/ 11430 w 76200"/>
                  <a:gd name="connsiteY6" fmla="*/ 52388 h 76200"/>
                  <a:gd name="connsiteX7" fmla="*/ 11430 w 76200"/>
                  <a:gd name="connsiteY7" fmla="*/ 72390 h 76200"/>
                  <a:gd name="connsiteX8" fmla="*/ 31432 w 76200"/>
                  <a:gd name="connsiteY8" fmla="*/ 72390 h 76200"/>
                  <a:gd name="connsiteX9" fmla="*/ 41910 w 76200"/>
                  <a:gd name="connsiteY9" fmla="*/ 61913 h 76200"/>
                  <a:gd name="connsiteX10" fmla="*/ 52388 w 76200"/>
                  <a:gd name="connsiteY10" fmla="*/ 72390 h 76200"/>
                  <a:gd name="connsiteX11" fmla="*/ 72390 w 76200"/>
                  <a:gd name="connsiteY11" fmla="*/ 72390 h 76200"/>
                  <a:gd name="connsiteX12" fmla="*/ 72390 w 76200"/>
                  <a:gd name="connsiteY12" fmla="*/ 52388 h 76200"/>
                  <a:gd name="connsiteX13" fmla="*/ 61913 w 76200"/>
                  <a:gd name="connsiteY13" fmla="*/ 41910 h 76200"/>
                  <a:gd name="connsiteX14" fmla="*/ 72390 w 76200"/>
                  <a:gd name="connsiteY14" fmla="*/ 31433 h 76200"/>
                  <a:gd name="connsiteX15" fmla="*/ 72390 w 76200"/>
                  <a:gd name="connsiteY15" fmla="*/ 11430 h 76200"/>
                  <a:gd name="connsiteX16" fmla="*/ 52388 w 76200"/>
                  <a:gd name="connsiteY16" fmla="*/ 11430 h 76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76200" h="76200">
                    <a:moveTo>
                      <a:pt x="52388" y="11430"/>
                    </a:moveTo>
                    <a:lnTo>
                      <a:pt x="41910" y="21908"/>
                    </a:lnTo>
                    <a:lnTo>
                      <a:pt x="31432" y="11430"/>
                    </a:lnTo>
                    <a:cubicBezTo>
                      <a:pt x="25717" y="5715"/>
                      <a:pt x="16192" y="5715"/>
                      <a:pt x="11430" y="11430"/>
                    </a:cubicBezTo>
                    <a:cubicBezTo>
                      <a:pt x="5715" y="17145"/>
                      <a:pt x="5715" y="26670"/>
                      <a:pt x="11430" y="31433"/>
                    </a:cubicBezTo>
                    <a:lnTo>
                      <a:pt x="21907" y="41910"/>
                    </a:lnTo>
                    <a:lnTo>
                      <a:pt x="11430" y="52388"/>
                    </a:lnTo>
                    <a:cubicBezTo>
                      <a:pt x="5715" y="58103"/>
                      <a:pt x="5715" y="67628"/>
                      <a:pt x="11430" y="72390"/>
                    </a:cubicBezTo>
                    <a:cubicBezTo>
                      <a:pt x="17145" y="78105"/>
                      <a:pt x="26670" y="78105"/>
                      <a:pt x="31432" y="72390"/>
                    </a:cubicBezTo>
                    <a:lnTo>
                      <a:pt x="41910" y="61913"/>
                    </a:lnTo>
                    <a:lnTo>
                      <a:pt x="52388" y="72390"/>
                    </a:lnTo>
                    <a:cubicBezTo>
                      <a:pt x="58103" y="78105"/>
                      <a:pt x="67628" y="78105"/>
                      <a:pt x="72390" y="72390"/>
                    </a:cubicBezTo>
                    <a:cubicBezTo>
                      <a:pt x="77153" y="66675"/>
                      <a:pt x="78105" y="57150"/>
                      <a:pt x="72390" y="52388"/>
                    </a:cubicBezTo>
                    <a:lnTo>
                      <a:pt x="61913" y="41910"/>
                    </a:lnTo>
                    <a:lnTo>
                      <a:pt x="72390" y="31433"/>
                    </a:lnTo>
                    <a:cubicBezTo>
                      <a:pt x="78105" y="25718"/>
                      <a:pt x="78105" y="16193"/>
                      <a:pt x="72390" y="11430"/>
                    </a:cubicBezTo>
                    <a:cubicBezTo>
                      <a:pt x="66675" y="6668"/>
                      <a:pt x="58103" y="5715"/>
                      <a:pt x="52388" y="1143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799"/>
              </a:p>
            </p:txBody>
          </p:sp>
          <p:sp>
            <p:nvSpPr>
              <p:cNvPr id="48" name="Freeform: Shape 47">
                <a:extLst>
                  <a:ext uri="{FF2B5EF4-FFF2-40B4-BE49-F238E27FC236}">
                    <a16:creationId xmlns:a16="http://schemas.microsoft.com/office/drawing/2014/main" id="{BAB22F1B-04E2-4E66-B5EB-24641F265D9D}"/>
                  </a:ext>
                </a:extLst>
              </p:cNvPr>
              <p:cNvSpPr/>
              <p:nvPr/>
            </p:nvSpPr>
            <p:spPr>
              <a:xfrm>
                <a:off x="821614" y="698403"/>
                <a:ext cx="140381" cy="140381"/>
              </a:xfrm>
              <a:custGeom>
                <a:avLst/>
                <a:gdLst>
                  <a:gd name="connsiteX0" fmla="*/ 52388 w 76200"/>
                  <a:gd name="connsiteY0" fmla="*/ 11430 h 76200"/>
                  <a:gd name="connsiteX1" fmla="*/ 41910 w 76200"/>
                  <a:gd name="connsiteY1" fmla="*/ 21908 h 76200"/>
                  <a:gd name="connsiteX2" fmla="*/ 31433 w 76200"/>
                  <a:gd name="connsiteY2" fmla="*/ 11430 h 76200"/>
                  <a:gd name="connsiteX3" fmla="*/ 11430 w 76200"/>
                  <a:gd name="connsiteY3" fmla="*/ 11430 h 76200"/>
                  <a:gd name="connsiteX4" fmla="*/ 11430 w 76200"/>
                  <a:gd name="connsiteY4" fmla="*/ 31433 h 76200"/>
                  <a:gd name="connsiteX5" fmla="*/ 21908 w 76200"/>
                  <a:gd name="connsiteY5" fmla="*/ 41910 h 76200"/>
                  <a:gd name="connsiteX6" fmla="*/ 11430 w 76200"/>
                  <a:gd name="connsiteY6" fmla="*/ 52388 h 76200"/>
                  <a:gd name="connsiteX7" fmla="*/ 11430 w 76200"/>
                  <a:gd name="connsiteY7" fmla="*/ 72390 h 76200"/>
                  <a:gd name="connsiteX8" fmla="*/ 31433 w 76200"/>
                  <a:gd name="connsiteY8" fmla="*/ 72390 h 76200"/>
                  <a:gd name="connsiteX9" fmla="*/ 41910 w 76200"/>
                  <a:gd name="connsiteY9" fmla="*/ 61913 h 76200"/>
                  <a:gd name="connsiteX10" fmla="*/ 52388 w 76200"/>
                  <a:gd name="connsiteY10" fmla="*/ 72390 h 76200"/>
                  <a:gd name="connsiteX11" fmla="*/ 72390 w 76200"/>
                  <a:gd name="connsiteY11" fmla="*/ 72390 h 76200"/>
                  <a:gd name="connsiteX12" fmla="*/ 72390 w 76200"/>
                  <a:gd name="connsiteY12" fmla="*/ 52388 h 76200"/>
                  <a:gd name="connsiteX13" fmla="*/ 61913 w 76200"/>
                  <a:gd name="connsiteY13" fmla="*/ 41910 h 76200"/>
                  <a:gd name="connsiteX14" fmla="*/ 72390 w 76200"/>
                  <a:gd name="connsiteY14" fmla="*/ 31433 h 76200"/>
                  <a:gd name="connsiteX15" fmla="*/ 72390 w 76200"/>
                  <a:gd name="connsiteY15" fmla="*/ 11430 h 76200"/>
                  <a:gd name="connsiteX16" fmla="*/ 52388 w 76200"/>
                  <a:gd name="connsiteY16" fmla="*/ 11430 h 76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76200" h="76200">
                    <a:moveTo>
                      <a:pt x="52388" y="11430"/>
                    </a:moveTo>
                    <a:lnTo>
                      <a:pt x="41910" y="21908"/>
                    </a:lnTo>
                    <a:lnTo>
                      <a:pt x="31433" y="11430"/>
                    </a:lnTo>
                    <a:cubicBezTo>
                      <a:pt x="25717" y="5715"/>
                      <a:pt x="16192" y="5715"/>
                      <a:pt x="11430" y="11430"/>
                    </a:cubicBezTo>
                    <a:cubicBezTo>
                      <a:pt x="6667" y="17145"/>
                      <a:pt x="5715" y="26670"/>
                      <a:pt x="11430" y="31433"/>
                    </a:cubicBezTo>
                    <a:lnTo>
                      <a:pt x="21908" y="41910"/>
                    </a:lnTo>
                    <a:lnTo>
                      <a:pt x="11430" y="52388"/>
                    </a:lnTo>
                    <a:cubicBezTo>
                      <a:pt x="5715" y="58103"/>
                      <a:pt x="5715" y="67628"/>
                      <a:pt x="11430" y="72390"/>
                    </a:cubicBezTo>
                    <a:cubicBezTo>
                      <a:pt x="17145" y="77153"/>
                      <a:pt x="26670" y="78105"/>
                      <a:pt x="31433" y="72390"/>
                    </a:cubicBezTo>
                    <a:lnTo>
                      <a:pt x="41910" y="61913"/>
                    </a:lnTo>
                    <a:lnTo>
                      <a:pt x="52388" y="72390"/>
                    </a:lnTo>
                    <a:cubicBezTo>
                      <a:pt x="58103" y="78105"/>
                      <a:pt x="67628" y="78105"/>
                      <a:pt x="72390" y="72390"/>
                    </a:cubicBezTo>
                    <a:cubicBezTo>
                      <a:pt x="77153" y="66675"/>
                      <a:pt x="78105" y="57150"/>
                      <a:pt x="72390" y="52388"/>
                    </a:cubicBezTo>
                    <a:lnTo>
                      <a:pt x="61913" y="41910"/>
                    </a:lnTo>
                    <a:lnTo>
                      <a:pt x="72390" y="31433"/>
                    </a:lnTo>
                    <a:cubicBezTo>
                      <a:pt x="78105" y="25718"/>
                      <a:pt x="78105" y="16193"/>
                      <a:pt x="72390" y="11430"/>
                    </a:cubicBezTo>
                    <a:cubicBezTo>
                      <a:pt x="67628" y="5715"/>
                      <a:pt x="58103" y="5715"/>
                      <a:pt x="52388" y="1143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799"/>
              </a:p>
            </p:txBody>
          </p:sp>
          <p:sp>
            <p:nvSpPr>
              <p:cNvPr id="49" name="Freeform: Shape 48">
                <a:extLst>
                  <a:ext uri="{FF2B5EF4-FFF2-40B4-BE49-F238E27FC236}">
                    <a16:creationId xmlns:a16="http://schemas.microsoft.com/office/drawing/2014/main" id="{CE14FF82-503C-4B5E-B98C-7D46328ADAC6}"/>
                  </a:ext>
                </a:extLst>
              </p:cNvPr>
              <p:cNvSpPr/>
              <p:nvPr/>
            </p:nvSpPr>
            <p:spPr>
              <a:xfrm>
                <a:off x="1151509" y="698403"/>
                <a:ext cx="140381" cy="140381"/>
              </a:xfrm>
              <a:custGeom>
                <a:avLst/>
                <a:gdLst>
                  <a:gd name="connsiteX0" fmla="*/ 52388 w 76200"/>
                  <a:gd name="connsiteY0" fmla="*/ 11430 h 76200"/>
                  <a:gd name="connsiteX1" fmla="*/ 41910 w 76200"/>
                  <a:gd name="connsiteY1" fmla="*/ 21908 h 76200"/>
                  <a:gd name="connsiteX2" fmla="*/ 31433 w 76200"/>
                  <a:gd name="connsiteY2" fmla="*/ 11430 h 76200"/>
                  <a:gd name="connsiteX3" fmla="*/ 11430 w 76200"/>
                  <a:gd name="connsiteY3" fmla="*/ 11430 h 76200"/>
                  <a:gd name="connsiteX4" fmla="*/ 11430 w 76200"/>
                  <a:gd name="connsiteY4" fmla="*/ 31433 h 76200"/>
                  <a:gd name="connsiteX5" fmla="*/ 21908 w 76200"/>
                  <a:gd name="connsiteY5" fmla="*/ 41910 h 76200"/>
                  <a:gd name="connsiteX6" fmla="*/ 11430 w 76200"/>
                  <a:gd name="connsiteY6" fmla="*/ 52388 h 76200"/>
                  <a:gd name="connsiteX7" fmla="*/ 11430 w 76200"/>
                  <a:gd name="connsiteY7" fmla="*/ 72390 h 76200"/>
                  <a:gd name="connsiteX8" fmla="*/ 31433 w 76200"/>
                  <a:gd name="connsiteY8" fmla="*/ 72390 h 76200"/>
                  <a:gd name="connsiteX9" fmla="*/ 41910 w 76200"/>
                  <a:gd name="connsiteY9" fmla="*/ 61913 h 76200"/>
                  <a:gd name="connsiteX10" fmla="*/ 52388 w 76200"/>
                  <a:gd name="connsiteY10" fmla="*/ 72390 h 76200"/>
                  <a:gd name="connsiteX11" fmla="*/ 72390 w 76200"/>
                  <a:gd name="connsiteY11" fmla="*/ 72390 h 76200"/>
                  <a:gd name="connsiteX12" fmla="*/ 72390 w 76200"/>
                  <a:gd name="connsiteY12" fmla="*/ 52388 h 76200"/>
                  <a:gd name="connsiteX13" fmla="*/ 61913 w 76200"/>
                  <a:gd name="connsiteY13" fmla="*/ 41910 h 76200"/>
                  <a:gd name="connsiteX14" fmla="*/ 72390 w 76200"/>
                  <a:gd name="connsiteY14" fmla="*/ 31433 h 76200"/>
                  <a:gd name="connsiteX15" fmla="*/ 72390 w 76200"/>
                  <a:gd name="connsiteY15" fmla="*/ 11430 h 76200"/>
                  <a:gd name="connsiteX16" fmla="*/ 52388 w 76200"/>
                  <a:gd name="connsiteY16" fmla="*/ 11430 h 76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76200" h="76200">
                    <a:moveTo>
                      <a:pt x="52388" y="11430"/>
                    </a:moveTo>
                    <a:lnTo>
                      <a:pt x="41910" y="21908"/>
                    </a:lnTo>
                    <a:lnTo>
                      <a:pt x="31433" y="11430"/>
                    </a:lnTo>
                    <a:cubicBezTo>
                      <a:pt x="25718" y="5715"/>
                      <a:pt x="16193" y="5715"/>
                      <a:pt x="11430" y="11430"/>
                    </a:cubicBezTo>
                    <a:cubicBezTo>
                      <a:pt x="6668" y="17145"/>
                      <a:pt x="5715" y="26670"/>
                      <a:pt x="11430" y="31433"/>
                    </a:cubicBezTo>
                    <a:lnTo>
                      <a:pt x="21908" y="41910"/>
                    </a:lnTo>
                    <a:lnTo>
                      <a:pt x="11430" y="52388"/>
                    </a:lnTo>
                    <a:cubicBezTo>
                      <a:pt x="5715" y="58103"/>
                      <a:pt x="5715" y="67628"/>
                      <a:pt x="11430" y="72390"/>
                    </a:cubicBezTo>
                    <a:cubicBezTo>
                      <a:pt x="17145" y="77153"/>
                      <a:pt x="26670" y="78105"/>
                      <a:pt x="31433" y="72390"/>
                    </a:cubicBezTo>
                    <a:lnTo>
                      <a:pt x="41910" y="61913"/>
                    </a:lnTo>
                    <a:lnTo>
                      <a:pt x="52388" y="72390"/>
                    </a:lnTo>
                    <a:cubicBezTo>
                      <a:pt x="58102" y="78105"/>
                      <a:pt x="67627" y="78105"/>
                      <a:pt x="72390" y="72390"/>
                    </a:cubicBezTo>
                    <a:cubicBezTo>
                      <a:pt x="78105" y="66675"/>
                      <a:pt x="78105" y="57150"/>
                      <a:pt x="72390" y="52388"/>
                    </a:cubicBezTo>
                    <a:lnTo>
                      <a:pt x="61913" y="41910"/>
                    </a:lnTo>
                    <a:lnTo>
                      <a:pt x="72390" y="31433"/>
                    </a:lnTo>
                    <a:cubicBezTo>
                      <a:pt x="78105" y="25718"/>
                      <a:pt x="78105" y="16193"/>
                      <a:pt x="72390" y="11430"/>
                    </a:cubicBezTo>
                    <a:cubicBezTo>
                      <a:pt x="67627" y="5715"/>
                      <a:pt x="58102" y="5715"/>
                      <a:pt x="52388" y="1143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799"/>
              </a:p>
            </p:txBody>
          </p:sp>
          <p:sp>
            <p:nvSpPr>
              <p:cNvPr id="50" name="Freeform: Shape 49">
                <a:extLst>
                  <a:ext uri="{FF2B5EF4-FFF2-40B4-BE49-F238E27FC236}">
                    <a16:creationId xmlns:a16="http://schemas.microsoft.com/office/drawing/2014/main" id="{C2476254-1C59-4D96-8504-2C3BE472484D}"/>
                  </a:ext>
                </a:extLst>
              </p:cNvPr>
              <p:cNvSpPr/>
              <p:nvPr/>
            </p:nvSpPr>
            <p:spPr>
              <a:xfrm>
                <a:off x="1481405" y="698403"/>
                <a:ext cx="140381" cy="140381"/>
              </a:xfrm>
              <a:custGeom>
                <a:avLst/>
                <a:gdLst>
                  <a:gd name="connsiteX0" fmla="*/ 52388 w 76200"/>
                  <a:gd name="connsiteY0" fmla="*/ 11430 h 76200"/>
                  <a:gd name="connsiteX1" fmla="*/ 41910 w 76200"/>
                  <a:gd name="connsiteY1" fmla="*/ 21908 h 76200"/>
                  <a:gd name="connsiteX2" fmla="*/ 31433 w 76200"/>
                  <a:gd name="connsiteY2" fmla="*/ 11430 h 76200"/>
                  <a:gd name="connsiteX3" fmla="*/ 11430 w 76200"/>
                  <a:gd name="connsiteY3" fmla="*/ 11430 h 76200"/>
                  <a:gd name="connsiteX4" fmla="*/ 11430 w 76200"/>
                  <a:gd name="connsiteY4" fmla="*/ 31433 h 76200"/>
                  <a:gd name="connsiteX5" fmla="*/ 21908 w 76200"/>
                  <a:gd name="connsiteY5" fmla="*/ 41910 h 76200"/>
                  <a:gd name="connsiteX6" fmla="*/ 11430 w 76200"/>
                  <a:gd name="connsiteY6" fmla="*/ 52388 h 76200"/>
                  <a:gd name="connsiteX7" fmla="*/ 11430 w 76200"/>
                  <a:gd name="connsiteY7" fmla="*/ 72390 h 76200"/>
                  <a:gd name="connsiteX8" fmla="*/ 31433 w 76200"/>
                  <a:gd name="connsiteY8" fmla="*/ 72390 h 76200"/>
                  <a:gd name="connsiteX9" fmla="*/ 41910 w 76200"/>
                  <a:gd name="connsiteY9" fmla="*/ 61913 h 76200"/>
                  <a:gd name="connsiteX10" fmla="*/ 52388 w 76200"/>
                  <a:gd name="connsiteY10" fmla="*/ 72390 h 76200"/>
                  <a:gd name="connsiteX11" fmla="*/ 72390 w 76200"/>
                  <a:gd name="connsiteY11" fmla="*/ 72390 h 76200"/>
                  <a:gd name="connsiteX12" fmla="*/ 72390 w 76200"/>
                  <a:gd name="connsiteY12" fmla="*/ 52388 h 76200"/>
                  <a:gd name="connsiteX13" fmla="*/ 61913 w 76200"/>
                  <a:gd name="connsiteY13" fmla="*/ 41910 h 76200"/>
                  <a:gd name="connsiteX14" fmla="*/ 72390 w 76200"/>
                  <a:gd name="connsiteY14" fmla="*/ 31433 h 76200"/>
                  <a:gd name="connsiteX15" fmla="*/ 72390 w 76200"/>
                  <a:gd name="connsiteY15" fmla="*/ 11430 h 76200"/>
                  <a:gd name="connsiteX16" fmla="*/ 52388 w 76200"/>
                  <a:gd name="connsiteY16" fmla="*/ 11430 h 76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76200" h="76200">
                    <a:moveTo>
                      <a:pt x="52388" y="11430"/>
                    </a:moveTo>
                    <a:lnTo>
                      <a:pt x="41910" y="21908"/>
                    </a:lnTo>
                    <a:lnTo>
                      <a:pt x="31433" y="11430"/>
                    </a:lnTo>
                    <a:cubicBezTo>
                      <a:pt x="25717" y="5715"/>
                      <a:pt x="16192" y="5715"/>
                      <a:pt x="11430" y="11430"/>
                    </a:cubicBezTo>
                    <a:cubicBezTo>
                      <a:pt x="5715" y="17145"/>
                      <a:pt x="5715" y="26670"/>
                      <a:pt x="11430" y="31433"/>
                    </a:cubicBezTo>
                    <a:lnTo>
                      <a:pt x="21908" y="41910"/>
                    </a:lnTo>
                    <a:lnTo>
                      <a:pt x="11430" y="52388"/>
                    </a:lnTo>
                    <a:cubicBezTo>
                      <a:pt x="5715" y="58103"/>
                      <a:pt x="5715" y="67628"/>
                      <a:pt x="11430" y="72390"/>
                    </a:cubicBezTo>
                    <a:cubicBezTo>
                      <a:pt x="17145" y="78105"/>
                      <a:pt x="26670" y="78105"/>
                      <a:pt x="31433" y="72390"/>
                    </a:cubicBezTo>
                    <a:lnTo>
                      <a:pt x="41910" y="61913"/>
                    </a:lnTo>
                    <a:lnTo>
                      <a:pt x="52388" y="72390"/>
                    </a:lnTo>
                    <a:cubicBezTo>
                      <a:pt x="58103" y="78105"/>
                      <a:pt x="67628" y="78105"/>
                      <a:pt x="72390" y="72390"/>
                    </a:cubicBezTo>
                    <a:cubicBezTo>
                      <a:pt x="77153" y="66675"/>
                      <a:pt x="78105" y="57150"/>
                      <a:pt x="72390" y="52388"/>
                    </a:cubicBezTo>
                    <a:lnTo>
                      <a:pt x="61913" y="41910"/>
                    </a:lnTo>
                    <a:lnTo>
                      <a:pt x="72390" y="31433"/>
                    </a:lnTo>
                    <a:cubicBezTo>
                      <a:pt x="78105" y="25718"/>
                      <a:pt x="78105" y="16193"/>
                      <a:pt x="72390" y="11430"/>
                    </a:cubicBezTo>
                    <a:cubicBezTo>
                      <a:pt x="66675" y="6668"/>
                      <a:pt x="58103" y="5715"/>
                      <a:pt x="52388" y="1143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799"/>
              </a:p>
            </p:txBody>
          </p:sp>
          <p:sp>
            <p:nvSpPr>
              <p:cNvPr id="51" name="Freeform: Shape 50">
                <a:extLst>
                  <a:ext uri="{FF2B5EF4-FFF2-40B4-BE49-F238E27FC236}">
                    <a16:creationId xmlns:a16="http://schemas.microsoft.com/office/drawing/2014/main" id="{1930768D-731D-41C4-9E1F-27405127A8F7}"/>
                  </a:ext>
                </a:extLst>
              </p:cNvPr>
              <p:cNvSpPr/>
              <p:nvPr/>
            </p:nvSpPr>
            <p:spPr>
              <a:xfrm>
                <a:off x="1811302" y="698403"/>
                <a:ext cx="140381" cy="140381"/>
              </a:xfrm>
              <a:custGeom>
                <a:avLst/>
                <a:gdLst>
                  <a:gd name="connsiteX0" fmla="*/ 53340 w 76200"/>
                  <a:gd name="connsiteY0" fmla="*/ 11430 h 76200"/>
                  <a:gd name="connsiteX1" fmla="*/ 41910 w 76200"/>
                  <a:gd name="connsiteY1" fmla="*/ 21908 h 76200"/>
                  <a:gd name="connsiteX2" fmla="*/ 31432 w 76200"/>
                  <a:gd name="connsiteY2" fmla="*/ 11430 h 76200"/>
                  <a:gd name="connsiteX3" fmla="*/ 11430 w 76200"/>
                  <a:gd name="connsiteY3" fmla="*/ 11430 h 76200"/>
                  <a:gd name="connsiteX4" fmla="*/ 11430 w 76200"/>
                  <a:gd name="connsiteY4" fmla="*/ 31433 h 76200"/>
                  <a:gd name="connsiteX5" fmla="*/ 21907 w 76200"/>
                  <a:gd name="connsiteY5" fmla="*/ 41910 h 76200"/>
                  <a:gd name="connsiteX6" fmla="*/ 11430 w 76200"/>
                  <a:gd name="connsiteY6" fmla="*/ 52388 h 76200"/>
                  <a:gd name="connsiteX7" fmla="*/ 11430 w 76200"/>
                  <a:gd name="connsiteY7" fmla="*/ 72390 h 76200"/>
                  <a:gd name="connsiteX8" fmla="*/ 31432 w 76200"/>
                  <a:gd name="connsiteY8" fmla="*/ 72390 h 76200"/>
                  <a:gd name="connsiteX9" fmla="*/ 41910 w 76200"/>
                  <a:gd name="connsiteY9" fmla="*/ 61913 h 76200"/>
                  <a:gd name="connsiteX10" fmla="*/ 52388 w 76200"/>
                  <a:gd name="connsiteY10" fmla="*/ 72390 h 76200"/>
                  <a:gd name="connsiteX11" fmla="*/ 72390 w 76200"/>
                  <a:gd name="connsiteY11" fmla="*/ 72390 h 76200"/>
                  <a:gd name="connsiteX12" fmla="*/ 72390 w 76200"/>
                  <a:gd name="connsiteY12" fmla="*/ 52388 h 76200"/>
                  <a:gd name="connsiteX13" fmla="*/ 61913 w 76200"/>
                  <a:gd name="connsiteY13" fmla="*/ 41910 h 76200"/>
                  <a:gd name="connsiteX14" fmla="*/ 72390 w 76200"/>
                  <a:gd name="connsiteY14" fmla="*/ 31433 h 76200"/>
                  <a:gd name="connsiteX15" fmla="*/ 72390 w 76200"/>
                  <a:gd name="connsiteY15" fmla="*/ 11430 h 76200"/>
                  <a:gd name="connsiteX16" fmla="*/ 53340 w 76200"/>
                  <a:gd name="connsiteY16" fmla="*/ 11430 h 76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76200" h="76200">
                    <a:moveTo>
                      <a:pt x="53340" y="11430"/>
                    </a:moveTo>
                    <a:lnTo>
                      <a:pt x="41910" y="21908"/>
                    </a:lnTo>
                    <a:lnTo>
                      <a:pt x="31432" y="11430"/>
                    </a:lnTo>
                    <a:cubicBezTo>
                      <a:pt x="25717" y="5715"/>
                      <a:pt x="16192" y="5715"/>
                      <a:pt x="11430" y="11430"/>
                    </a:cubicBezTo>
                    <a:cubicBezTo>
                      <a:pt x="6667" y="17145"/>
                      <a:pt x="5715" y="26670"/>
                      <a:pt x="11430" y="31433"/>
                    </a:cubicBezTo>
                    <a:lnTo>
                      <a:pt x="21907" y="41910"/>
                    </a:lnTo>
                    <a:lnTo>
                      <a:pt x="11430" y="52388"/>
                    </a:lnTo>
                    <a:cubicBezTo>
                      <a:pt x="5715" y="58103"/>
                      <a:pt x="5715" y="67628"/>
                      <a:pt x="11430" y="72390"/>
                    </a:cubicBezTo>
                    <a:cubicBezTo>
                      <a:pt x="17145" y="78105"/>
                      <a:pt x="26670" y="78105"/>
                      <a:pt x="31432" y="72390"/>
                    </a:cubicBezTo>
                    <a:lnTo>
                      <a:pt x="41910" y="61913"/>
                    </a:lnTo>
                    <a:lnTo>
                      <a:pt x="52388" y="72390"/>
                    </a:lnTo>
                    <a:cubicBezTo>
                      <a:pt x="58103" y="78105"/>
                      <a:pt x="67628" y="78105"/>
                      <a:pt x="72390" y="72390"/>
                    </a:cubicBezTo>
                    <a:cubicBezTo>
                      <a:pt x="77153" y="66675"/>
                      <a:pt x="78105" y="57150"/>
                      <a:pt x="72390" y="52388"/>
                    </a:cubicBezTo>
                    <a:lnTo>
                      <a:pt x="61913" y="41910"/>
                    </a:lnTo>
                    <a:lnTo>
                      <a:pt x="72390" y="31433"/>
                    </a:lnTo>
                    <a:cubicBezTo>
                      <a:pt x="78105" y="25718"/>
                      <a:pt x="78105" y="16193"/>
                      <a:pt x="72390" y="11430"/>
                    </a:cubicBezTo>
                    <a:cubicBezTo>
                      <a:pt x="66675" y="6668"/>
                      <a:pt x="58103" y="5715"/>
                      <a:pt x="53340" y="1143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799"/>
              </a:p>
            </p:txBody>
          </p:sp>
          <p:sp>
            <p:nvSpPr>
              <p:cNvPr id="52" name="Freeform: Shape 51">
                <a:extLst>
                  <a:ext uri="{FF2B5EF4-FFF2-40B4-BE49-F238E27FC236}">
                    <a16:creationId xmlns:a16="http://schemas.microsoft.com/office/drawing/2014/main" id="{DBD860DC-225F-4DA0-9616-494D7D2D6B4D}"/>
                  </a:ext>
                </a:extLst>
              </p:cNvPr>
              <p:cNvSpPr/>
              <p:nvPr/>
            </p:nvSpPr>
            <p:spPr>
              <a:xfrm>
                <a:off x="2142951" y="698403"/>
                <a:ext cx="140381" cy="140381"/>
              </a:xfrm>
              <a:custGeom>
                <a:avLst/>
                <a:gdLst>
                  <a:gd name="connsiteX0" fmla="*/ 52387 w 76200"/>
                  <a:gd name="connsiteY0" fmla="*/ 11430 h 76200"/>
                  <a:gd name="connsiteX1" fmla="*/ 41910 w 76200"/>
                  <a:gd name="connsiteY1" fmla="*/ 21908 h 76200"/>
                  <a:gd name="connsiteX2" fmla="*/ 31432 w 76200"/>
                  <a:gd name="connsiteY2" fmla="*/ 11430 h 76200"/>
                  <a:gd name="connsiteX3" fmla="*/ 11430 w 76200"/>
                  <a:gd name="connsiteY3" fmla="*/ 11430 h 76200"/>
                  <a:gd name="connsiteX4" fmla="*/ 11430 w 76200"/>
                  <a:gd name="connsiteY4" fmla="*/ 31433 h 76200"/>
                  <a:gd name="connsiteX5" fmla="*/ 21907 w 76200"/>
                  <a:gd name="connsiteY5" fmla="*/ 41910 h 76200"/>
                  <a:gd name="connsiteX6" fmla="*/ 11430 w 76200"/>
                  <a:gd name="connsiteY6" fmla="*/ 52388 h 76200"/>
                  <a:gd name="connsiteX7" fmla="*/ 11430 w 76200"/>
                  <a:gd name="connsiteY7" fmla="*/ 72390 h 76200"/>
                  <a:gd name="connsiteX8" fmla="*/ 31432 w 76200"/>
                  <a:gd name="connsiteY8" fmla="*/ 72390 h 76200"/>
                  <a:gd name="connsiteX9" fmla="*/ 41910 w 76200"/>
                  <a:gd name="connsiteY9" fmla="*/ 61913 h 76200"/>
                  <a:gd name="connsiteX10" fmla="*/ 52387 w 76200"/>
                  <a:gd name="connsiteY10" fmla="*/ 72390 h 76200"/>
                  <a:gd name="connsiteX11" fmla="*/ 72390 w 76200"/>
                  <a:gd name="connsiteY11" fmla="*/ 72390 h 76200"/>
                  <a:gd name="connsiteX12" fmla="*/ 72390 w 76200"/>
                  <a:gd name="connsiteY12" fmla="*/ 52388 h 76200"/>
                  <a:gd name="connsiteX13" fmla="*/ 61912 w 76200"/>
                  <a:gd name="connsiteY13" fmla="*/ 41910 h 76200"/>
                  <a:gd name="connsiteX14" fmla="*/ 72390 w 76200"/>
                  <a:gd name="connsiteY14" fmla="*/ 31433 h 76200"/>
                  <a:gd name="connsiteX15" fmla="*/ 72390 w 76200"/>
                  <a:gd name="connsiteY15" fmla="*/ 11430 h 76200"/>
                  <a:gd name="connsiteX16" fmla="*/ 52387 w 76200"/>
                  <a:gd name="connsiteY16" fmla="*/ 11430 h 76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76200" h="76200">
                    <a:moveTo>
                      <a:pt x="52387" y="11430"/>
                    </a:moveTo>
                    <a:lnTo>
                      <a:pt x="41910" y="21908"/>
                    </a:lnTo>
                    <a:lnTo>
                      <a:pt x="31432" y="11430"/>
                    </a:lnTo>
                    <a:cubicBezTo>
                      <a:pt x="25717" y="5715"/>
                      <a:pt x="16192" y="5715"/>
                      <a:pt x="11430" y="11430"/>
                    </a:cubicBezTo>
                    <a:cubicBezTo>
                      <a:pt x="5715" y="17145"/>
                      <a:pt x="5715" y="26670"/>
                      <a:pt x="11430" y="31433"/>
                    </a:cubicBezTo>
                    <a:lnTo>
                      <a:pt x="21907" y="41910"/>
                    </a:lnTo>
                    <a:lnTo>
                      <a:pt x="11430" y="52388"/>
                    </a:lnTo>
                    <a:cubicBezTo>
                      <a:pt x="5715" y="58103"/>
                      <a:pt x="5715" y="67628"/>
                      <a:pt x="11430" y="72390"/>
                    </a:cubicBezTo>
                    <a:cubicBezTo>
                      <a:pt x="17145" y="78105"/>
                      <a:pt x="26670" y="78105"/>
                      <a:pt x="31432" y="72390"/>
                    </a:cubicBezTo>
                    <a:lnTo>
                      <a:pt x="41910" y="61913"/>
                    </a:lnTo>
                    <a:lnTo>
                      <a:pt x="52387" y="72390"/>
                    </a:lnTo>
                    <a:cubicBezTo>
                      <a:pt x="58103" y="78105"/>
                      <a:pt x="67628" y="78105"/>
                      <a:pt x="72390" y="72390"/>
                    </a:cubicBezTo>
                    <a:cubicBezTo>
                      <a:pt x="78105" y="66675"/>
                      <a:pt x="78105" y="57150"/>
                      <a:pt x="72390" y="52388"/>
                    </a:cubicBezTo>
                    <a:lnTo>
                      <a:pt x="61912" y="41910"/>
                    </a:lnTo>
                    <a:lnTo>
                      <a:pt x="72390" y="31433"/>
                    </a:lnTo>
                    <a:cubicBezTo>
                      <a:pt x="78105" y="25718"/>
                      <a:pt x="78105" y="16193"/>
                      <a:pt x="72390" y="11430"/>
                    </a:cubicBezTo>
                    <a:cubicBezTo>
                      <a:pt x="66675" y="5715"/>
                      <a:pt x="58103" y="5715"/>
                      <a:pt x="52387" y="1143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799"/>
              </a:p>
            </p:txBody>
          </p:sp>
          <p:sp>
            <p:nvSpPr>
              <p:cNvPr id="53" name="Freeform: Shape 52">
                <a:extLst>
                  <a:ext uri="{FF2B5EF4-FFF2-40B4-BE49-F238E27FC236}">
                    <a16:creationId xmlns:a16="http://schemas.microsoft.com/office/drawing/2014/main" id="{9F9747B6-5E17-4571-AF75-394863315187}"/>
                  </a:ext>
                </a:extLst>
              </p:cNvPr>
              <p:cNvSpPr/>
              <p:nvPr/>
            </p:nvSpPr>
            <p:spPr>
              <a:xfrm>
                <a:off x="161824" y="966883"/>
                <a:ext cx="140381" cy="140381"/>
              </a:xfrm>
              <a:custGeom>
                <a:avLst/>
                <a:gdLst>
                  <a:gd name="connsiteX0" fmla="*/ 52388 w 76200"/>
                  <a:gd name="connsiteY0" fmla="*/ 11430 h 76200"/>
                  <a:gd name="connsiteX1" fmla="*/ 41910 w 76200"/>
                  <a:gd name="connsiteY1" fmla="*/ 21908 h 76200"/>
                  <a:gd name="connsiteX2" fmla="*/ 31433 w 76200"/>
                  <a:gd name="connsiteY2" fmla="*/ 11430 h 76200"/>
                  <a:gd name="connsiteX3" fmla="*/ 11430 w 76200"/>
                  <a:gd name="connsiteY3" fmla="*/ 11430 h 76200"/>
                  <a:gd name="connsiteX4" fmla="*/ 11430 w 76200"/>
                  <a:gd name="connsiteY4" fmla="*/ 31433 h 76200"/>
                  <a:gd name="connsiteX5" fmla="*/ 21908 w 76200"/>
                  <a:gd name="connsiteY5" fmla="*/ 41910 h 76200"/>
                  <a:gd name="connsiteX6" fmla="*/ 11430 w 76200"/>
                  <a:gd name="connsiteY6" fmla="*/ 52388 h 76200"/>
                  <a:gd name="connsiteX7" fmla="*/ 11430 w 76200"/>
                  <a:gd name="connsiteY7" fmla="*/ 72390 h 76200"/>
                  <a:gd name="connsiteX8" fmla="*/ 31433 w 76200"/>
                  <a:gd name="connsiteY8" fmla="*/ 72390 h 76200"/>
                  <a:gd name="connsiteX9" fmla="*/ 41910 w 76200"/>
                  <a:gd name="connsiteY9" fmla="*/ 61913 h 76200"/>
                  <a:gd name="connsiteX10" fmla="*/ 52388 w 76200"/>
                  <a:gd name="connsiteY10" fmla="*/ 72390 h 76200"/>
                  <a:gd name="connsiteX11" fmla="*/ 72390 w 76200"/>
                  <a:gd name="connsiteY11" fmla="*/ 72390 h 76200"/>
                  <a:gd name="connsiteX12" fmla="*/ 72390 w 76200"/>
                  <a:gd name="connsiteY12" fmla="*/ 52388 h 76200"/>
                  <a:gd name="connsiteX13" fmla="*/ 61913 w 76200"/>
                  <a:gd name="connsiteY13" fmla="*/ 41910 h 76200"/>
                  <a:gd name="connsiteX14" fmla="*/ 73343 w 76200"/>
                  <a:gd name="connsiteY14" fmla="*/ 31433 h 76200"/>
                  <a:gd name="connsiteX15" fmla="*/ 73343 w 76200"/>
                  <a:gd name="connsiteY15" fmla="*/ 11430 h 76200"/>
                  <a:gd name="connsiteX16" fmla="*/ 52388 w 76200"/>
                  <a:gd name="connsiteY16" fmla="*/ 11430 h 76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76200" h="76200">
                    <a:moveTo>
                      <a:pt x="52388" y="11430"/>
                    </a:moveTo>
                    <a:lnTo>
                      <a:pt x="41910" y="21908"/>
                    </a:lnTo>
                    <a:lnTo>
                      <a:pt x="31433" y="11430"/>
                    </a:lnTo>
                    <a:cubicBezTo>
                      <a:pt x="25718" y="5715"/>
                      <a:pt x="16193" y="5715"/>
                      <a:pt x="11430" y="11430"/>
                    </a:cubicBezTo>
                    <a:cubicBezTo>
                      <a:pt x="6668" y="17145"/>
                      <a:pt x="5715" y="26670"/>
                      <a:pt x="11430" y="31433"/>
                    </a:cubicBezTo>
                    <a:lnTo>
                      <a:pt x="21908" y="41910"/>
                    </a:lnTo>
                    <a:lnTo>
                      <a:pt x="11430" y="52388"/>
                    </a:lnTo>
                    <a:cubicBezTo>
                      <a:pt x="5715" y="58102"/>
                      <a:pt x="5715" y="67627"/>
                      <a:pt x="11430" y="72390"/>
                    </a:cubicBezTo>
                    <a:cubicBezTo>
                      <a:pt x="17145" y="77152"/>
                      <a:pt x="26670" y="78105"/>
                      <a:pt x="31433" y="72390"/>
                    </a:cubicBezTo>
                    <a:lnTo>
                      <a:pt x="41910" y="61913"/>
                    </a:lnTo>
                    <a:lnTo>
                      <a:pt x="52388" y="72390"/>
                    </a:lnTo>
                    <a:cubicBezTo>
                      <a:pt x="58103" y="78105"/>
                      <a:pt x="67628" y="78105"/>
                      <a:pt x="72390" y="72390"/>
                    </a:cubicBezTo>
                    <a:cubicBezTo>
                      <a:pt x="77153" y="66675"/>
                      <a:pt x="78105" y="57150"/>
                      <a:pt x="72390" y="52388"/>
                    </a:cubicBezTo>
                    <a:lnTo>
                      <a:pt x="61913" y="41910"/>
                    </a:lnTo>
                    <a:lnTo>
                      <a:pt x="73343" y="31433"/>
                    </a:lnTo>
                    <a:cubicBezTo>
                      <a:pt x="79058" y="25718"/>
                      <a:pt x="79058" y="16193"/>
                      <a:pt x="73343" y="11430"/>
                    </a:cubicBezTo>
                    <a:cubicBezTo>
                      <a:pt x="67628" y="6668"/>
                      <a:pt x="58103" y="5715"/>
                      <a:pt x="52388" y="1143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799"/>
              </a:p>
            </p:txBody>
          </p:sp>
          <p:sp>
            <p:nvSpPr>
              <p:cNvPr id="54" name="Freeform: Shape 53">
                <a:extLst>
                  <a:ext uri="{FF2B5EF4-FFF2-40B4-BE49-F238E27FC236}">
                    <a16:creationId xmlns:a16="http://schemas.microsoft.com/office/drawing/2014/main" id="{EBE0C23B-3FA8-4FAA-AB28-717FE228F263}"/>
                  </a:ext>
                </a:extLst>
              </p:cNvPr>
              <p:cNvSpPr/>
              <p:nvPr/>
            </p:nvSpPr>
            <p:spPr>
              <a:xfrm>
                <a:off x="491721" y="966883"/>
                <a:ext cx="140381" cy="140381"/>
              </a:xfrm>
              <a:custGeom>
                <a:avLst/>
                <a:gdLst>
                  <a:gd name="connsiteX0" fmla="*/ 52388 w 76200"/>
                  <a:gd name="connsiteY0" fmla="*/ 11430 h 76200"/>
                  <a:gd name="connsiteX1" fmla="*/ 41910 w 76200"/>
                  <a:gd name="connsiteY1" fmla="*/ 21908 h 76200"/>
                  <a:gd name="connsiteX2" fmla="*/ 31432 w 76200"/>
                  <a:gd name="connsiteY2" fmla="*/ 11430 h 76200"/>
                  <a:gd name="connsiteX3" fmla="*/ 11430 w 76200"/>
                  <a:gd name="connsiteY3" fmla="*/ 11430 h 76200"/>
                  <a:gd name="connsiteX4" fmla="*/ 11430 w 76200"/>
                  <a:gd name="connsiteY4" fmla="*/ 31433 h 76200"/>
                  <a:gd name="connsiteX5" fmla="*/ 21907 w 76200"/>
                  <a:gd name="connsiteY5" fmla="*/ 41910 h 76200"/>
                  <a:gd name="connsiteX6" fmla="*/ 11430 w 76200"/>
                  <a:gd name="connsiteY6" fmla="*/ 52388 h 76200"/>
                  <a:gd name="connsiteX7" fmla="*/ 11430 w 76200"/>
                  <a:gd name="connsiteY7" fmla="*/ 72390 h 76200"/>
                  <a:gd name="connsiteX8" fmla="*/ 31432 w 76200"/>
                  <a:gd name="connsiteY8" fmla="*/ 72390 h 76200"/>
                  <a:gd name="connsiteX9" fmla="*/ 41910 w 76200"/>
                  <a:gd name="connsiteY9" fmla="*/ 61913 h 76200"/>
                  <a:gd name="connsiteX10" fmla="*/ 52388 w 76200"/>
                  <a:gd name="connsiteY10" fmla="*/ 72390 h 76200"/>
                  <a:gd name="connsiteX11" fmla="*/ 72390 w 76200"/>
                  <a:gd name="connsiteY11" fmla="*/ 72390 h 76200"/>
                  <a:gd name="connsiteX12" fmla="*/ 72390 w 76200"/>
                  <a:gd name="connsiteY12" fmla="*/ 52388 h 76200"/>
                  <a:gd name="connsiteX13" fmla="*/ 61913 w 76200"/>
                  <a:gd name="connsiteY13" fmla="*/ 41910 h 76200"/>
                  <a:gd name="connsiteX14" fmla="*/ 72390 w 76200"/>
                  <a:gd name="connsiteY14" fmla="*/ 31433 h 76200"/>
                  <a:gd name="connsiteX15" fmla="*/ 72390 w 76200"/>
                  <a:gd name="connsiteY15" fmla="*/ 11430 h 76200"/>
                  <a:gd name="connsiteX16" fmla="*/ 52388 w 76200"/>
                  <a:gd name="connsiteY16" fmla="*/ 11430 h 76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76200" h="76200">
                    <a:moveTo>
                      <a:pt x="52388" y="11430"/>
                    </a:moveTo>
                    <a:lnTo>
                      <a:pt x="41910" y="21908"/>
                    </a:lnTo>
                    <a:lnTo>
                      <a:pt x="31432" y="11430"/>
                    </a:lnTo>
                    <a:cubicBezTo>
                      <a:pt x="25717" y="5715"/>
                      <a:pt x="16192" y="5715"/>
                      <a:pt x="11430" y="11430"/>
                    </a:cubicBezTo>
                    <a:cubicBezTo>
                      <a:pt x="5715" y="17145"/>
                      <a:pt x="5715" y="26670"/>
                      <a:pt x="11430" y="31433"/>
                    </a:cubicBezTo>
                    <a:lnTo>
                      <a:pt x="21907" y="41910"/>
                    </a:lnTo>
                    <a:lnTo>
                      <a:pt x="11430" y="52388"/>
                    </a:lnTo>
                    <a:cubicBezTo>
                      <a:pt x="5715" y="58102"/>
                      <a:pt x="5715" y="67627"/>
                      <a:pt x="11430" y="72390"/>
                    </a:cubicBezTo>
                    <a:cubicBezTo>
                      <a:pt x="17145" y="78105"/>
                      <a:pt x="26670" y="78105"/>
                      <a:pt x="31432" y="72390"/>
                    </a:cubicBezTo>
                    <a:lnTo>
                      <a:pt x="41910" y="61913"/>
                    </a:lnTo>
                    <a:lnTo>
                      <a:pt x="52388" y="72390"/>
                    </a:lnTo>
                    <a:cubicBezTo>
                      <a:pt x="58103" y="78105"/>
                      <a:pt x="67628" y="78105"/>
                      <a:pt x="72390" y="72390"/>
                    </a:cubicBezTo>
                    <a:cubicBezTo>
                      <a:pt x="77153" y="66675"/>
                      <a:pt x="78105" y="57150"/>
                      <a:pt x="72390" y="52388"/>
                    </a:cubicBezTo>
                    <a:lnTo>
                      <a:pt x="61913" y="41910"/>
                    </a:lnTo>
                    <a:lnTo>
                      <a:pt x="72390" y="31433"/>
                    </a:lnTo>
                    <a:cubicBezTo>
                      <a:pt x="78105" y="25718"/>
                      <a:pt x="78105" y="16193"/>
                      <a:pt x="72390" y="11430"/>
                    </a:cubicBezTo>
                    <a:cubicBezTo>
                      <a:pt x="66675" y="6668"/>
                      <a:pt x="58103" y="5715"/>
                      <a:pt x="52388" y="1143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799"/>
              </a:p>
            </p:txBody>
          </p:sp>
          <p:sp>
            <p:nvSpPr>
              <p:cNvPr id="55" name="Freeform: Shape 54">
                <a:extLst>
                  <a:ext uri="{FF2B5EF4-FFF2-40B4-BE49-F238E27FC236}">
                    <a16:creationId xmlns:a16="http://schemas.microsoft.com/office/drawing/2014/main" id="{D34EF7B8-8D0A-4F14-AB28-6ECCCEA99610}"/>
                  </a:ext>
                </a:extLst>
              </p:cNvPr>
              <p:cNvSpPr/>
              <p:nvPr/>
            </p:nvSpPr>
            <p:spPr>
              <a:xfrm>
                <a:off x="821614" y="966883"/>
                <a:ext cx="140381" cy="140381"/>
              </a:xfrm>
              <a:custGeom>
                <a:avLst/>
                <a:gdLst>
                  <a:gd name="connsiteX0" fmla="*/ 52388 w 76200"/>
                  <a:gd name="connsiteY0" fmla="*/ 11430 h 76200"/>
                  <a:gd name="connsiteX1" fmla="*/ 41910 w 76200"/>
                  <a:gd name="connsiteY1" fmla="*/ 21908 h 76200"/>
                  <a:gd name="connsiteX2" fmla="*/ 31433 w 76200"/>
                  <a:gd name="connsiteY2" fmla="*/ 11430 h 76200"/>
                  <a:gd name="connsiteX3" fmla="*/ 11430 w 76200"/>
                  <a:gd name="connsiteY3" fmla="*/ 11430 h 76200"/>
                  <a:gd name="connsiteX4" fmla="*/ 11430 w 76200"/>
                  <a:gd name="connsiteY4" fmla="*/ 31433 h 76200"/>
                  <a:gd name="connsiteX5" fmla="*/ 21908 w 76200"/>
                  <a:gd name="connsiteY5" fmla="*/ 41910 h 76200"/>
                  <a:gd name="connsiteX6" fmla="*/ 11430 w 76200"/>
                  <a:gd name="connsiteY6" fmla="*/ 52388 h 76200"/>
                  <a:gd name="connsiteX7" fmla="*/ 11430 w 76200"/>
                  <a:gd name="connsiteY7" fmla="*/ 72390 h 76200"/>
                  <a:gd name="connsiteX8" fmla="*/ 31433 w 76200"/>
                  <a:gd name="connsiteY8" fmla="*/ 72390 h 76200"/>
                  <a:gd name="connsiteX9" fmla="*/ 41910 w 76200"/>
                  <a:gd name="connsiteY9" fmla="*/ 61913 h 76200"/>
                  <a:gd name="connsiteX10" fmla="*/ 52388 w 76200"/>
                  <a:gd name="connsiteY10" fmla="*/ 72390 h 76200"/>
                  <a:gd name="connsiteX11" fmla="*/ 72390 w 76200"/>
                  <a:gd name="connsiteY11" fmla="*/ 72390 h 76200"/>
                  <a:gd name="connsiteX12" fmla="*/ 72390 w 76200"/>
                  <a:gd name="connsiteY12" fmla="*/ 52388 h 76200"/>
                  <a:gd name="connsiteX13" fmla="*/ 61913 w 76200"/>
                  <a:gd name="connsiteY13" fmla="*/ 41910 h 76200"/>
                  <a:gd name="connsiteX14" fmla="*/ 72390 w 76200"/>
                  <a:gd name="connsiteY14" fmla="*/ 31433 h 76200"/>
                  <a:gd name="connsiteX15" fmla="*/ 72390 w 76200"/>
                  <a:gd name="connsiteY15" fmla="*/ 11430 h 76200"/>
                  <a:gd name="connsiteX16" fmla="*/ 52388 w 76200"/>
                  <a:gd name="connsiteY16" fmla="*/ 11430 h 76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76200" h="76200">
                    <a:moveTo>
                      <a:pt x="52388" y="11430"/>
                    </a:moveTo>
                    <a:lnTo>
                      <a:pt x="41910" y="21908"/>
                    </a:lnTo>
                    <a:lnTo>
                      <a:pt x="31433" y="11430"/>
                    </a:lnTo>
                    <a:cubicBezTo>
                      <a:pt x="25717" y="5715"/>
                      <a:pt x="16192" y="5715"/>
                      <a:pt x="11430" y="11430"/>
                    </a:cubicBezTo>
                    <a:cubicBezTo>
                      <a:pt x="6667" y="17145"/>
                      <a:pt x="5715" y="26670"/>
                      <a:pt x="11430" y="31433"/>
                    </a:cubicBezTo>
                    <a:lnTo>
                      <a:pt x="21908" y="41910"/>
                    </a:lnTo>
                    <a:lnTo>
                      <a:pt x="11430" y="52388"/>
                    </a:lnTo>
                    <a:cubicBezTo>
                      <a:pt x="5715" y="58102"/>
                      <a:pt x="5715" y="67627"/>
                      <a:pt x="11430" y="72390"/>
                    </a:cubicBezTo>
                    <a:cubicBezTo>
                      <a:pt x="17145" y="77152"/>
                      <a:pt x="26670" y="78105"/>
                      <a:pt x="31433" y="72390"/>
                    </a:cubicBezTo>
                    <a:lnTo>
                      <a:pt x="41910" y="61913"/>
                    </a:lnTo>
                    <a:lnTo>
                      <a:pt x="52388" y="72390"/>
                    </a:lnTo>
                    <a:cubicBezTo>
                      <a:pt x="58103" y="78105"/>
                      <a:pt x="67628" y="78105"/>
                      <a:pt x="72390" y="72390"/>
                    </a:cubicBezTo>
                    <a:cubicBezTo>
                      <a:pt x="77153" y="66675"/>
                      <a:pt x="78105" y="57150"/>
                      <a:pt x="72390" y="52388"/>
                    </a:cubicBezTo>
                    <a:lnTo>
                      <a:pt x="61913" y="41910"/>
                    </a:lnTo>
                    <a:lnTo>
                      <a:pt x="72390" y="31433"/>
                    </a:lnTo>
                    <a:cubicBezTo>
                      <a:pt x="78105" y="25718"/>
                      <a:pt x="78105" y="16193"/>
                      <a:pt x="72390" y="11430"/>
                    </a:cubicBezTo>
                    <a:cubicBezTo>
                      <a:pt x="67628" y="5715"/>
                      <a:pt x="58103" y="5715"/>
                      <a:pt x="52388" y="1143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799"/>
              </a:p>
            </p:txBody>
          </p:sp>
          <p:sp>
            <p:nvSpPr>
              <p:cNvPr id="56" name="Freeform: Shape 55">
                <a:extLst>
                  <a:ext uri="{FF2B5EF4-FFF2-40B4-BE49-F238E27FC236}">
                    <a16:creationId xmlns:a16="http://schemas.microsoft.com/office/drawing/2014/main" id="{910F90DF-6C9C-4222-8D44-744B487A416D}"/>
                  </a:ext>
                </a:extLst>
              </p:cNvPr>
              <p:cNvSpPr/>
              <p:nvPr/>
            </p:nvSpPr>
            <p:spPr>
              <a:xfrm>
                <a:off x="1151509" y="966883"/>
                <a:ext cx="140381" cy="140381"/>
              </a:xfrm>
              <a:custGeom>
                <a:avLst/>
                <a:gdLst>
                  <a:gd name="connsiteX0" fmla="*/ 52388 w 76200"/>
                  <a:gd name="connsiteY0" fmla="*/ 11430 h 76200"/>
                  <a:gd name="connsiteX1" fmla="*/ 41910 w 76200"/>
                  <a:gd name="connsiteY1" fmla="*/ 21908 h 76200"/>
                  <a:gd name="connsiteX2" fmla="*/ 31433 w 76200"/>
                  <a:gd name="connsiteY2" fmla="*/ 11430 h 76200"/>
                  <a:gd name="connsiteX3" fmla="*/ 11430 w 76200"/>
                  <a:gd name="connsiteY3" fmla="*/ 11430 h 76200"/>
                  <a:gd name="connsiteX4" fmla="*/ 11430 w 76200"/>
                  <a:gd name="connsiteY4" fmla="*/ 31433 h 76200"/>
                  <a:gd name="connsiteX5" fmla="*/ 21908 w 76200"/>
                  <a:gd name="connsiteY5" fmla="*/ 41910 h 76200"/>
                  <a:gd name="connsiteX6" fmla="*/ 11430 w 76200"/>
                  <a:gd name="connsiteY6" fmla="*/ 52388 h 76200"/>
                  <a:gd name="connsiteX7" fmla="*/ 11430 w 76200"/>
                  <a:gd name="connsiteY7" fmla="*/ 72390 h 76200"/>
                  <a:gd name="connsiteX8" fmla="*/ 31433 w 76200"/>
                  <a:gd name="connsiteY8" fmla="*/ 72390 h 76200"/>
                  <a:gd name="connsiteX9" fmla="*/ 41910 w 76200"/>
                  <a:gd name="connsiteY9" fmla="*/ 61913 h 76200"/>
                  <a:gd name="connsiteX10" fmla="*/ 52388 w 76200"/>
                  <a:gd name="connsiteY10" fmla="*/ 72390 h 76200"/>
                  <a:gd name="connsiteX11" fmla="*/ 72390 w 76200"/>
                  <a:gd name="connsiteY11" fmla="*/ 72390 h 76200"/>
                  <a:gd name="connsiteX12" fmla="*/ 72390 w 76200"/>
                  <a:gd name="connsiteY12" fmla="*/ 52388 h 76200"/>
                  <a:gd name="connsiteX13" fmla="*/ 61913 w 76200"/>
                  <a:gd name="connsiteY13" fmla="*/ 41910 h 76200"/>
                  <a:gd name="connsiteX14" fmla="*/ 72390 w 76200"/>
                  <a:gd name="connsiteY14" fmla="*/ 31433 h 76200"/>
                  <a:gd name="connsiteX15" fmla="*/ 72390 w 76200"/>
                  <a:gd name="connsiteY15" fmla="*/ 11430 h 76200"/>
                  <a:gd name="connsiteX16" fmla="*/ 52388 w 76200"/>
                  <a:gd name="connsiteY16" fmla="*/ 11430 h 76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76200" h="76200">
                    <a:moveTo>
                      <a:pt x="52388" y="11430"/>
                    </a:moveTo>
                    <a:lnTo>
                      <a:pt x="41910" y="21908"/>
                    </a:lnTo>
                    <a:lnTo>
                      <a:pt x="31433" y="11430"/>
                    </a:lnTo>
                    <a:cubicBezTo>
                      <a:pt x="25718" y="5715"/>
                      <a:pt x="16193" y="5715"/>
                      <a:pt x="11430" y="11430"/>
                    </a:cubicBezTo>
                    <a:cubicBezTo>
                      <a:pt x="6668" y="17145"/>
                      <a:pt x="5715" y="26670"/>
                      <a:pt x="11430" y="31433"/>
                    </a:cubicBezTo>
                    <a:lnTo>
                      <a:pt x="21908" y="41910"/>
                    </a:lnTo>
                    <a:lnTo>
                      <a:pt x="11430" y="52388"/>
                    </a:lnTo>
                    <a:cubicBezTo>
                      <a:pt x="5715" y="58102"/>
                      <a:pt x="5715" y="67627"/>
                      <a:pt x="11430" y="72390"/>
                    </a:cubicBezTo>
                    <a:cubicBezTo>
                      <a:pt x="17145" y="77152"/>
                      <a:pt x="26670" y="78105"/>
                      <a:pt x="31433" y="72390"/>
                    </a:cubicBezTo>
                    <a:lnTo>
                      <a:pt x="41910" y="61913"/>
                    </a:lnTo>
                    <a:lnTo>
                      <a:pt x="52388" y="72390"/>
                    </a:lnTo>
                    <a:cubicBezTo>
                      <a:pt x="58102" y="78105"/>
                      <a:pt x="67627" y="78105"/>
                      <a:pt x="72390" y="72390"/>
                    </a:cubicBezTo>
                    <a:cubicBezTo>
                      <a:pt x="78105" y="66675"/>
                      <a:pt x="78105" y="57150"/>
                      <a:pt x="72390" y="52388"/>
                    </a:cubicBezTo>
                    <a:lnTo>
                      <a:pt x="61913" y="41910"/>
                    </a:lnTo>
                    <a:lnTo>
                      <a:pt x="72390" y="31433"/>
                    </a:lnTo>
                    <a:cubicBezTo>
                      <a:pt x="78105" y="25718"/>
                      <a:pt x="78105" y="16193"/>
                      <a:pt x="72390" y="11430"/>
                    </a:cubicBezTo>
                    <a:cubicBezTo>
                      <a:pt x="67627" y="5715"/>
                      <a:pt x="58102" y="5715"/>
                      <a:pt x="52388" y="1143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799"/>
              </a:p>
            </p:txBody>
          </p:sp>
          <p:sp>
            <p:nvSpPr>
              <p:cNvPr id="57" name="Freeform: Shape 56">
                <a:extLst>
                  <a:ext uri="{FF2B5EF4-FFF2-40B4-BE49-F238E27FC236}">
                    <a16:creationId xmlns:a16="http://schemas.microsoft.com/office/drawing/2014/main" id="{45B18560-BA65-4A36-8098-FCE6C2EE3553}"/>
                  </a:ext>
                </a:extLst>
              </p:cNvPr>
              <p:cNvSpPr/>
              <p:nvPr/>
            </p:nvSpPr>
            <p:spPr>
              <a:xfrm>
                <a:off x="1481405" y="966883"/>
                <a:ext cx="140381" cy="140381"/>
              </a:xfrm>
              <a:custGeom>
                <a:avLst/>
                <a:gdLst>
                  <a:gd name="connsiteX0" fmla="*/ 52388 w 76200"/>
                  <a:gd name="connsiteY0" fmla="*/ 11430 h 76200"/>
                  <a:gd name="connsiteX1" fmla="*/ 41910 w 76200"/>
                  <a:gd name="connsiteY1" fmla="*/ 21908 h 76200"/>
                  <a:gd name="connsiteX2" fmla="*/ 31433 w 76200"/>
                  <a:gd name="connsiteY2" fmla="*/ 11430 h 76200"/>
                  <a:gd name="connsiteX3" fmla="*/ 11430 w 76200"/>
                  <a:gd name="connsiteY3" fmla="*/ 11430 h 76200"/>
                  <a:gd name="connsiteX4" fmla="*/ 11430 w 76200"/>
                  <a:gd name="connsiteY4" fmla="*/ 31433 h 76200"/>
                  <a:gd name="connsiteX5" fmla="*/ 21908 w 76200"/>
                  <a:gd name="connsiteY5" fmla="*/ 41910 h 76200"/>
                  <a:gd name="connsiteX6" fmla="*/ 11430 w 76200"/>
                  <a:gd name="connsiteY6" fmla="*/ 52388 h 76200"/>
                  <a:gd name="connsiteX7" fmla="*/ 11430 w 76200"/>
                  <a:gd name="connsiteY7" fmla="*/ 72390 h 76200"/>
                  <a:gd name="connsiteX8" fmla="*/ 31433 w 76200"/>
                  <a:gd name="connsiteY8" fmla="*/ 72390 h 76200"/>
                  <a:gd name="connsiteX9" fmla="*/ 41910 w 76200"/>
                  <a:gd name="connsiteY9" fmla="*/ 61913 h 76200"/>
                  <a:gd name="connsiteX10" fmla="*/ 52388 w 76200"/>
                  <a:gd name="connsiteY10" fmla="*/ 72390 h 76200"/>
                  <a:gd name="connsiteX11" fmla="*/ 72390 w 76200"/>
                  <a:gd name="connsiteY11" fmla="*/ 72390 h 76200"/>
                  <a:gd name="connsiteX12" fmla="*/ 72390 w 76200"/>
                  <a:gd name="connsiteY12" fmla="*/ 52388 h 76200"/>
                  <a:gd name="connsiteX13" fmla="*/ 61913 w 76200"/>
                  <a:gd name="connsiteY13" fmla="*/ 41910 h 76200"/>
                  <a:gd name="connsiteX14" fmla="*/ 72390 w 76200"/>
                  <a:gd name="connsiteY14" fmla="*/ 31433 h 76200"/>
                  <a:gd name="connsiteX15" fmla="*/ 72390 w 76200"/>
                  <a:gd name="connsiteY15" fmla="*/ 11430 h 76200"/>
                  <a:gd name="connsiteX16" fmla="*/ 52388 w 76200"/>
                  <a:gd name="connsiteY16" fmla="*/ 11430 h 76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76200" h="76200">
                    <a:moveTo>
                      <a:pt x="52388" y="11430"/>
                    </a:moveTo>
                    <a:lnTo>
                      <a:pt x="41910" y="21908"/>
                    </a:lnTo>
                    <a:lnTo>
                      <a:pt x="31433" y="11430"/>
                    </a:lnTo>
                    <a:cubicBezTo>
                      <a:pt x="25717" y="5715"/>
                      <a:pt x="16192" y="5715"/>
                      <a:pt x="11430" y="11430"/>
                    </a:cubicBezTo>
                    <a:cubicBezTo>
                      <a:pt x="5715" y="17145"/>
                      <a:pt x="5715" y="26670"/>
                      <a:pt x="11430" y="31433"/>
                    </a:cubicBezTo>
                    <a:lnTo>
                      <a:pt x="21908" y="41910"/>
                    </a:lnTo>
                    <a:lnTo>
                      <a:pt x="11430" y="52388"/>
                    </a:lnTo>
                    <a:cubicBezTo>
                      <a:pt x="5715" y="58102"/>
                      <a:pt x="5715" y="67627"/>
                      <a:pt x="11430" y="72390"/>
                    </a:cubicBezTo>
                    <a:cubicBezTo>
                      <a:pt x="17145" y="78105"/>
                      <a:pt x="26670" y="78105"/>
                      <a:pt x="31433" y="72390"/>
                    </a:cubicBezTo>
                    <a:lnTo>
                      <a:pt x="41910" y="61913"/>
                    </a:lnTo>
                    <a:lnTo>
                      <a:pt x="52388" y="72390"/>
                    </a:lnTo>
                    <a:cubicBezTo>
                      <a:pt x="58103" y="78105"/>
                      <a:pt x="67628" y="78105"/>
                      <a:pt x="72390" y="72390"/>
                    </a:cubicBezTo>
                    <a:cubicBezTo>
                      <a:pt x="77153" y="66675"/>
                      <a:pt x="78105" y="57150"/>
                      <a:pt x="72390" y="52388"/>
                    </a:cubicBezTo>
                    <a:lnTo>
                      <a:pt x="61913" y="41910"/>
                    </a:lnTo>
                    <a:lnTo>
                      <a:pt x="72390" y="31433"/>
                    </a:lnTo>
                    <a:cubicBezTo>
                      <a:pt x="78105" y="25718"/>
                      <a:pt x="78105" y="16193"/>
                      <a:pt x="72390" y="11430"/>
                    </a:cubicBezTo>
                    <a:cubicBezTo>
                      <a:pt x="66675" y="6668"/>
                      <a:pt x="58103" y="5715"/>
                      <a:pt x="52388" y="1143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799"/>
              </a:p>
            </p:txBody>
          </p:sp>
          <p:sp>
            <p:nvSpPr>
              <p:cNvPr id="58" name="Freeform: Shape 57">
                <a:extLst>
                  <a:ext uri="{FF2B5EF4-FFF2-40B4-BE49-F238E27FC236}">
                    <a16:creationId xmlns:a16="http://schemas.microsoft.com/office/drawing/2014/main" id="{59B555E7-3247-464E-8D46-16B7FF9713D1}"/>
                  </a:ext>
                </a:extLst>
              </p:cNvPr>
              <p:cNvSpPr/>
              <p:nvPr/>
            </p:nvSpPr>
            <p:spPr>
              <a:xfrm>
                <a:off x="1813055" y="966883"/>
                <a:ext cx="140381" cy="140381"/>
              </a:xfrm>
              <a:custGeom>
                <a:avLst/>
                <a:gdLst>
                  <a:gd name="connsiteX0" fmla="*/ 52388 w 76200"/>
                  <a:gd name="connsiteY0" fmla="*/ 11430 h 76200"/>
                  <a:gd name="connsiteX1" fmla="*/ 41910 w 76200"/>
                  <a:gd name="connsiteY1" fmla="*/ 21908 h 76200"/>
                  <a:gd name="connsiteX2" fmla="*/ 31432 w 76200"/>
                  <a:gd name="connsiteY2" fmla="*/ 11430 h 76200"/>
                  <a:gd name="connsiteX3" fmla="*/ 11430 w 76200"/>
                  <a:gd name="connsiteY3" fmla="*/ 11430 h 76200"/>
                  <a:gd name="connsiteX4" fmla="*/ 11430 w 76200"/>
                  <a:gd name="connsiteY4" fmla="*/ 31433 h 76200"/>
                  <a:gd name="connsiteX5" fmla="*/ 21907 w 76200"/>
                  <a:gd name="connsiteY5" fmla="*/ 41910 h 76200"/>
                  <a:gd name="connsiteX6" fmla="*/ 11430 w 76200"/>
                  <a:gd name="connsiteY6" fmla="*/ 52388 h 76200"/>
                  <a:gd name="connsiteX7" fmla="*/ 11430 w 76200"/>
                  <a:gd name="connsiteY7" fmla="*/ 72390 h 76200"/>
                  <a:gd name="connsiteX8" fmla="*/ 31432 w 76200"/>
                  <a:gd name="connsiteY8" fmla="*/ 72390 h 76200"/>
                  <a:gd name="connsiteX9" fmla="*/ 41910 w 76200"/>
                  <a:gd name="connsiteY9" fmla="*/ 61913 h 76200"/>
                  <a:gd name="connsiteX10" fmla="*/ 52388 w 76200"/>
                  <a:gd name="connsiteY10" fmla="*/ 72390 h 76200"/>
                  <a:gd name="connsiteX11" fmla="*/ 72390 w 76200"/>
                  <a:gd name="connsiteY11" fmla="*/ 72390 h 76200"/>
                  <a:gd name="connsiteX12" fmla="*/ 72390 w 76200"/>
                  <a:gd name="connsiteY12" fmla="*/ 52388 h 76200"/>
                  <a:gd name="connsiteX13" fmla="*/ 61913 w 76200"/>
                  <a:gd name="connsiteY13" fmla="*/ 41910 h 76200"/>
                  <a:gd name="connsiteX14" fmla="*/ 72390 w 76200"/>
                  <a:gd name="connsiteY14" fmla="*/ 31433 h 76200"/>
                  <a:gd name="connsiteX15" fmla="*/ 72390 w 76200"/>
                  <a:gd name="connsiteY15" fmla="*/ 11430 h 76200"/>
                  <a:gd name="connsiteX16" fmla="*/ 52388 w 76200"/>
                  <a:gd name="connsiteY16" fmla="*/ 11430 h 76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76200" h="76200">
                    <a:moveTo>
                      <a:pt x="52388" y="11430"/>
                    </a:moveTo>
                    <a:lnTo>
                      <a:pt x="41910" y="21908"/>
                    </a:lnTo>
                    <a:lnTo>
                      <a:pt x="31432" y="11430"/>
                    </a:lnTo>
                    <a:cubicBezTo>
                      <a:pt x="25717" y="5715"/>
                      <a:pt x="16192" y="5715"/>
                      <a:pt x="11430" y="11430"/>
                    </a:cubicBezTo>
                    <a:cubicBezTo>
                      <a:pt x="6667" y="17145"/>
                      <a:pt x="5715" y="26670"/>
                      <a:pt x="11430" y="31433"/>
                    </a:cubicBezTo>
                    <a:lnTo>
                      <a:pt x="21907" y="41910"/>
                    </a:lnTo>
                    <a:lnTo>
                      <a:pt x="11430" y="52388"/>
                    </a:lnTo>
                    <a:cubicBezTo>
                      <a:pt x="5715" y="58102"/>
                      <a:pt x="5715" y="67627"/>
                      <a:pt x="11430" y="72390"/>
                    </a:cubicBezTo>
                    <a:cubicBezTo>
                      <a:pt x="17145" y="78105"/>
                      <a:pt x="26670" y="78105"/>
                      <a:pt x="31432" y="72390"/>
                    </a:cubicBezTo>
                    <a:lnTo>
                      <a:pt x="41910" y="61913"/>
                    </a:lnTo>
                    <a:lnTo>
                      <a:pt x="52388" y="72390"/>
                    </a:lnTo>
                    <a:cubicBezTo>
                      <a:pt x="58103" y="78105"/>
                      <a:pt x="67628" y="78105"/>
                      <a:pt x="72390" y="72390"/>
                    </a:cubicBezTo>
                    <a:cubicBezTo>
                      <a:pt x="77153" y="66675"/>
                      <a:pt x="78105" y="57150"/>
                      <a:pt x="72390" y="52388"/>
                    </a:cubicBezTo>
                    <a:lnTo>
                      <a:pt x="61913" y="41910"/>
                    </a:lnTo>
                    <a:lnTo>
                      <a:pt x="72390" y="31433"/>
                    </a:lnTo>
                    <a:cubicBezTo>
                      <a:pt x="78105" y="25718"/>
                      <a:pt x="78105" y="16193"/>
                      <a:pt x="72390" y="11430"/>
                    </a:cubicBezTo>
                    <a:cubicBezTo>
                      <a:pt x="66675" y="6668"/>
                      <a:pt x="57150" y="5715"/>
                      <a:pt x="52388" y="1143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799"/>
              </a:p>
            </p:txBody>
          </p:sp>
          <p:sp>
            <p:nvSpPr>
              <p:cNvPr id="59" name="Freeform: Shape 58">
                <a:extLst>
                  <a:ext uri="{FF2B5EF4-FFF2-40B4-BE49-F238E27FC236}">
                    <a16:creationId xmlns:a16="http://schemas.microsoft.com/office/drawing/2014/main" id="{AC5BBCD4-AA90-4347-8BEC-7F5950AA8BD3}"/>
                  </a:ext>
                </a:extLst>
              </p:cNvPr>
              <p:cNvSpPr/>
              <p:nvPr/>
            </p:nvSpPr>
            <p:spPr>
              <a:xfrm>
                <a:off x="161824" y="1233607"/>
                <a:ext cx="140381" cy="140381"/>
              </a:xfrm>
              <a:custGeom>
                <a:avLst/>
                <a:gdLst>
                  <a:gd name="connsiteX0" fmla="*/ 52388 w 76200"/>
                  <a:gd name="connsiteY0" fmla="*/ 11430 h 76200"/>
                  <a:gd name="connsiteX1" fmla="*/ 41910 w 76200"/>
                  <a:gd name="connsiteY1" fmla="*/ 21908 h 76200"/>
                  <a:gd name="connsiteX2" fmla="*/ 31433 w 76200"/>
                  <a:gd name="connsiteY2" fmla="*/ 11430 h 76200"/>
                  <a:gd name="connsiteX3" fmla="*/ 11430 w 76200"/>
                  <a:gd name="connsiteY3" fmla="*/ 11430 h 76200"/>
                  <a:gd name="connsiteX4" fmla="*/ 11430 w 76200"/>
                  <a:gd name="connsiteY4" fmla="*/ 31433 h 76200"/>
                  <a:gd name="connsiteX5" fmla="*/ 21908 w 76200"/>
                  <a:gd name="connsiteY5" fmla="*/ 41910 h 76200"/>
                  <a:gd name="connsiteX6" fmla="*/ 11430 w 76200"/>
                  <a:gd name="connsiteY6" fmla="*/ 52387 h 76200"/>
                  <a:gd name="connsiteX7" fmla="*/ 11430 w 76200"/>
                  <a:gd name="connsiteY7" fmla="*/ 72390 h 76200"/>
                  <a:gd name="connsiteX8" fmla="*/ 31433 w 76200"/>
                  <a:gd name="connsiteY8" fmla="*/ 72390 h 76200"/>
                  <a:gd name="connsiteX9" fmla="*/ 41910 w 76200"/>
                  <a:gd name="connsiteY9" fmla="*/ 61912 h 76200"/>
                  <a:gd name="connsiteX10" fmla="*/ 52388 w 76200"/>
                  <a:gd name="connsiteY10" fmla="*/ 72390 h 76200"/>
                  <a:gd name="connsiteX11" fmla="*/ 72390 w 76200"/>
                  <a:gd name="connsiteY11" fmla="*/ 72390 h 76200"/>
                  <a:gd name="connsiteX12" fmla="*/ 72390 w 76200"/>
                  <a:gd name="connsiteY12" fmla="*/ 52387 h 76200"/>
                  <a:gd name="connsiteX13" fmla="*/ 61913 w 76200"/>
                  <a:gd name="connsiteY13" fmla="*/ 41910 h 76200"/>
                  <a:gd name="connsiteX14" fmla="*/ 73343 w 76200"/>
                  <a:gd name="connsiteY14" fmla="*/ 32385 h 76200"/>
                  <a:gd name="connsiteX15" fmla="*/ 73343 w 76200"/>
                  <a:gd name="connsiteY15" fmla="*/ 11430 h 76200"/>
                  <a:gd name="connsiteX16" fmla="*/ 52388 w 76200"/>
                  <a:gd name="connsiteY16" fmla="*/ 11430 h 76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76200" h="76200">
                    <a:moveTo>
                      <a:pt x="52388" y="11430"/>
                    </a:moveTo>
                    <a:lnTo>
                      <a:pt x="41910" y="21908"/>
                    </a:lnTo>
                    <a:lnTo>
                      <a:pt x="31433" y="11430"/>
                    </a:lnTo>
                    <a:cubicBezTo>
                      <a:pt x="25718" y="5715"/>
                      <a:pt x="16193" y="5715"/>
                      <a:pt x="11430" y="11430"/>
                    </a:cubicBezTo>
                    <a:cubicBezTo>
                      <a:pt x="6668" y="17145"/>
                      <a:pt x="5715" y="26670"/>
                      <a:pt x="11430" y="31433"/>
                    </a:cubicBezTo>
                    <a:lnTo>
                      <a:pt x="21908" y="41910"/>
                    </a:lnTo>
                    <a:lnTo>
                      <a:pt x="11430" y="52387"/>
                    </a:lnTo>
                    <a:cubicBezTo>
                      <a:pt x="5715" y="58103"/>
                      <a:pt x="5715" y="67628"/>
                      <a:pt x="11430" y="72390"/>
                    </a:cubicBezTo>
                    <a:cubicBezTo>
                      <a:pt x="17145" y="78105"/>
                      <a:pt x="26670" y="78105"/>
                      <a:pt x="31433" y="72390"/>
                    </a:cubicBezTo>
                    <a:lnTo>
                      <a:pt x="41910" y="61912"/>
                    </a:lnTo>
                    <a:lnTo>
                      <a:pt x="52388" y="72390"/>
                    </a:lnTo>
                    <a:cubicBezTo>
                      <a:pt x="58103" y="78105"/>
                      <a:pt x="67628" y="78105"/>
                      <a:pt x="72390" y="72390"/>
                    </a:cubicBezTo>
                    <a:cubicBezTo>
                      <a:pt x="78105" y="66675"/>
                      <a:pt x="78105" y="57150"/>
                      <a:pt x="72390" y="52387"/>
                    </a:cubicBezTo>
                    <a:lnTo>
                      <a:pt x="61913" y="41910"/>
                    </a:lnTo>
                    <a:lnTo>
                      <a:pt x="73343" y="32385"/>
                    </a:lnTo>
                    <a:cubicBezTo>
                      <a:pt x="79058" y="26670"/>
                      <a:pt x="79058" y="17145"/>
                      <a:pt x="73343" y="11430"/>
                    </a:cubicBezTo>
                    <a:cubicBezTo>
                      <a:pt x="67628" y="5715"/>
                      <a:pt x="58103" y="5715"/>
                      <a:pt x="52388" y="1143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799"/>
              </a:p>
            </p:txBody>
          </p:sp>
          <p:sp>
            <p:nvSpPr>
              <p:cNvPr id="60" name="Freeform: Shape 59">
                <a:extLst>
                  <a:ext uri="{FF2B5EF4-FFF2-40B4-BE49-F238E27FC236}">
                    <a16:creationId xmlns:a16="http://schemas.microsoft.com/office/drawing/2014/main" id="{C234CBDA-05F6-4905-85BE-3AE68FA19D36}"/>
                  </a:ext>
                </a:extLst>
              </p:cNvPr>
              <p:cNvSpPr/>
              <p:nvPr/>
            </p:nvSpPr>
            <p:spPr>
              <a:xfrm>
                <a:off x="491721" y="1233607"/>
                <a:ext cx="140381" cy="140381"/>
              </a:xfrm>
              <a:custGeom>
                <a:avLst/>
                <a:gdLst>
                  <a:gd name="connsiteX0" fmla="*/ 52388 w 76200"/>
                  <a:gd name="connsiteY0" fmla="*/ 11430 h 76200"/>
                  <a:gd name="connsiteX1" fmla="*/ 41910 w 76200"/>
                  <a:gd name="connsiteY1" fmla="*/ 21908 h 76200"/>
                  <a:gd name="connsiteX2" fmla="*/ 31432 w 76200"/>
                  <a:gd name="connsiteY2" fmla="*/ 11430 h 76200"/>
                  <a:gd name="connsiteX3" fmla="*/ 11430 w 76200"/>
                  <a:gd name="connsiteY3" fmla="*/ 11430 h 76200"/>
                  <a:gd name="connsiteX4" fmla="*/ 11430 w 76200"/>
                  <a:gd name="connsiteY4" fmla="*/ 31433 h 76200"/>
                  <a:gd name="connsiteX5" fmla="*/ 21907 w 76200"/>
                  <a:gd name="connsiteY5" fmla="*/ 41910 h 76200"/>
                  <a:gd name="connsiteX6" fmla="*/ 11430 w 76200"/>
                  <a:gd name="connsiteY6" fmla="*/ 52387 h 76200"/>
                  <a:gd name="connsiteX7" fmla="*/ 11430 w 76200"/>
                  <a:gd name="connsiteY7" fmla="*/ 72390 h 76200"/>
                  <a:gd name="connsiteX8" fmla="*/ 31432 w 76200"/>
                  <a:gd name="connsiteY8" fmla="*/ 72390 h 76200"/>
                  <a:gd name="connsiteX9" fmla="*/ 41910 w 76200"/>
                  <a:gd name="connsiteY9" fmla="*/ 61912 h 76200"/>
                  <a:gd name="connsiteX10" fmla="*/ 52388 w 76200"/>
                  <a:gd name="connsiteY10" fmla="*/ 72390 h 76200"/>
                  <a:gd name="connsiteX11" fmla="*/ 72390 w 76200"/>
                  <a:gd name="connsiteY11" fmla="*/ 72390 h 76200"/>
                  <a:gd name="connsiteX12" fmla="*/ 72390 w 76200"/>
                  <a:gd name="connsiteY12" fmla="*/ 52387 h 76200"/>
                  <a:gd name="connsiteX13" fmla="*/ 61913 w 76200"/>
                  <a:gd name="connsiteY13" fmla="*/ 41910 h 76200"/>
                  <a:gd name="connsiteX14" fmla="*/ 72390 w 76200"/>
                  <a:gd name="connsiteY14" fmla="*/ 31433 h 76200"/>
                  <a:gd name="connsiteX15" fmla="*/ 72390 w 76200"/>
                  <a:gd name="connsiteY15" fmla="*/ 11430 h 76200"/>
                  <a:gd name="connsiteX16" fmla="*/ 52388 w 76200"/>
                  <a:gd name="connsiteY16" fmla="*/ 11430 h 76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76200" h="76200">
                    <a:moveTo>
                      <a:pt x="52388" y="11430"/>
                    </a:moveTo>
                    <a:lnTo>
                      <a:pt x="41910" y="21908"/>
                    </a:lnTo>
                    <a:lnTo>
                      <a:pt x="31432" y="11430"/>
                    </a:lnTo>
                    <a:cubicBezTo>
                      <a:pt x="25717" y="5715"/>
                      <a:pt x="16192" y="5715"/>
                      <a:pt x="11430" y="11430"/>
                    </a:cubicBezTo>
                    <a:cubicBezTo>
                      <a:pt x="5715" y="17145"/>
                      <a:pt x="5715" y="26670"/>
                      <a:pt x="11430" y="31433"/>
                    </a:cubicBezTo>
                    <a:lnTo>
                      <a:pt x="21907" y="41910"/>
                    </a:lnTo>
                    <a:lnTo>
                      <a:pt x="11430" y="52387"/>
                    </a:lnTo>
                    <a:cubicBezTo>
                      <a:pt x="5715" y="58103"/>
                      <a:pt x="5715" y="67628"/>
                      <a:pt x="11430" y="72390"/>
                    </a:cubicBezTo>
                    <a:cubicBezTo>
                      <a:pt x="17145" y="78105"/>
                      <a:pt x="26670" y="78105"/>
                      <a:pt x="31432" y="72390"/>
                    </a:cubicBezTo>
                    <a:lnTo>
                      <a:pt x="41910" y="61912"/>
                    </a:lnTo>
                    <a:lnTo>
                      <a:pt x="52388" y="72390"/>
                    </a:lnTo>
                    <a:cubicBezTo>
                      <a:pt x="58103" y="78105"/>
                      <a:pt x="67628" y="78105"/>
                      <a:pt x="72390" y="72390"/>
                    </a:cubicBezTo>
                    <a:cubicBezTo>
                      <a:pt x="78105" y="66675"/>
                      <a:pt x="78105" y="57150"/>
                      <a:pt x="72390" y="52387"/>
                    </a:cubicBezTo>
                    <a:lnTo>
                      <a:pt x="61913" y="41910"/>
                    </a:lnTo>
                    <a:lnTo>
                      <a:pt x="72390" y="31433"/>
                    </a:lnTo>
                    <a:cubicBezTo>
                      <a:pt x="78105" y="25718"/>
                      <a:pt x="78105" y="16193"/>
                      <a:pt x="72390" y="11430"/>
                    </a:cubicBezTo>
                    <a:cubicBezTo>
                      <a:pt x="66675" y="6668"/>
                      <a:pt x="58103" y="5715"/>
                      <a:pt x="52388" y="1143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799"/>
              </a:p>
            </p:txBody>
          </p:sp>
          <p:sp>
            <p:nvSpPr>
              <p:cNvPr id="61" name="Freeform: Shape 60">
                <a:extLst>
                  <a:ext uri="{FF2B5EF4-FFF2-40B4-BE49-F238E27FC236}">
                    <a16:creationId xmlns:a16="http://schemas.microsoft.com/office/drawing/2014/main" id="{F53539CC-279F-4436-934A-3C47F94133E3}"/>
                  </a:ext>
                </a:extLst>
              </p:cNvPr>
              <p:cNvSpPr/>
              <p:nvPr/>
            </p:nvSpPr>
            <p:spPr>
              <a:xfrm>
                <a:off x="821614" y="1233607"/>
                <a:ext cx="140381" cy="140381"/>
              </a:xfrm>
              <a:custGeom>
                <a:avLst/>
                <a:gdLst>
                  <a:gd name="connsiteX0" fmla="*/ 52388 w 76200"/>
                  <a:gd name="connsiteY0" fmla="*/ 11430 h 76200"/>
                  <a:gd name="connsiteX1" fmla="*/ 41910 w 76200"/>
                  <a:gd name="connsiteY1" fmla="*/ 21908 h 76200"/>
                  <a:gd name="connsiteX2" fmla="*/ 31433 w 76200"/>
                  <a:gd name="connsiteY2" fmla="*/ 11430 h 76200"/>
                  <a:gd name="connsiteX3" fmla="*/ 11430 w 76200"/>
                  <a:gd name="connsiteY3" fmla="*/ 11430 h 76200"/>
                  <a:gd name="connsiteX4" fmla="*/ 11430 w 76200"/>
                  <a:gd name="connsiteY4" fmla="*/ 31433 h 76200"/>
                  <a:gd name="connsiteX5" fmla="*/ 21908 w 76200"/>
                  <a:gd name="connsiteY5" fmla="*/ 41910 h 76200"/>
                  <a:gd name="connsiteX6" fmla="*/ 11430 w 76200"/>
                  <a:gd name="connsiteY6" fmla="*/ 52387 h 76200"/>
                  <a:gd name="connsiteX7" fmla="*/ 11430 w 76200"/>
                  <a:gd name="connsiteY7" fmla="*/ 72390 h 76200"/>
                  <a:gd name="connsiteX8" fmla="*/ 31433 w 76200"/>
                  <a:gd name="connsiteY8" fmla="*/ 72390 h 76200"/>
                  <a:gd name="connsiteX9" fmla="*/ 41910 w 76200"/>
                  <a:gd name="connsiteY9" fmla="*/ 61912 h 76200"/>
                  <a:gd name="connsiteX10" fmla="*/ 52388 w 76200"/>
                  <a:gd name="connsiteY10" fmla="*/ 72390 h 76200"/>
                  <a:gd name="connsiteX11" fmla="*/ 72390 w 76200"/>
                  <a:gd name="connsiteY11" fmla="*/ 72390 h 76200"/>
                  <a:gd name="connsiteX12" fmla="*/ 72390 w 76200"/>
                  <a:gd name="connsiteY12" fmla="*/ 52387 h 76200"/>
                  <a:gd name="connsiteX13" fmla="*/ 61913 w 76200"/>
                  <a:gd name="connsiteY13" fmla="*/ 41910 h 76200"/>
                  <a:gd name="connsiteX14" fmla="*/ 72390 w 76200"/>
                  <a:gd name="connsiteY14" fmla="*/ 31433 h 76200"/>
                  <a:gd name="connsiteX15" fmla="*/ 72390 w 76200"/>
                  <a:gd name="connsiteY15" fmla="*/ 11430 h 76200"/>
                  <a:gd name="connsiteX16" fmla="*/ 52388 w 76200"/>
                  <a:gd name="connsiteY16" fmla="*/ 11430 h 76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76200" h="76200">
                    <a:moveTo>
                      <a:pt x="52388" y="11430"/>
                    </a:moveTo>
                    <a:lnTo>
                      <a:pt x="41910" y="21908"/>
                    </a:lnTo>
                    <a:lnTo>
                      <a:pt x="31433" y="11430"/>
                    </a:lnTo>
                    <a:cubicBezTo>
                      <a:pt x="25717" y="5715"/>
                      <a:pt x="16192" y="5715"/>
                      <a:pt x="11430" y="11430"/>
                    </a:cubicBezTo>
                    <a:cubicBezTo>
                      <a:pt x="6667" y="17145"/>
                      <a:pt x="5715" y="26670"/>
                      <a:pt x="11430" y="31433"/>
                    </a:cubicBezTo>
                    <a:lnTo>
                      <a:pt x="21908" y="41910"/>
                    </a:lnTo>
                    <a:lnTo>
                      <a:pt x="11430" y="52387"/>
                    </a:lnTo>
                    <a:cubicBezTo>
                      <a:pt x="5715" y="58103"/>
                      <a:pt x="5715" y="67628"/>
                      <a:pt x="11430" y="72390"/>
                    </a:cubicBezTo>
                    <a:cubicBezTo>
                      <a:pt x="17145" y="78105"/>
                      <a:pt x="26670" y="78105"/>
                      <a:pt x="31433" y="72390"/>
                    </a:cubicBezTo>
                    <a:lnTo>
                      <a:pt x="41910" y="61912"/>
                    </a:lnTo>
                    <a:lnTo>
                      <a:pt x="52388" y="72390"/>
                    </a:lnTo>
                    <a:cubicBezTo>
                      <a:pt x="58103" y="78105"/>
                      <a:pt x="67628" y="78105"/>
                      <a:pt x="72390" y="72390"/>
                    </a:cubicBezTo>
                    <a:cubicBezTo>
                      <a:pt x="78105" y="66675"/>
                      <a:pt x="78105" y="57150"/>
                      <a:pt x="72390" y="52387"/>
                    </a:cubicBezTo>
                    <a:lnTo>
                      <a:pt x="61913" y="41910"/>
                    </a:lnTo>
                    <a:lnTo>
                      <a:pt x="72390" y="31433"/>
                    </a:lnTo>
                    <a:cubicBezTo>
                      <a:pt x="78105" y="25718"/>
                      <a:pt x="78105" y="16193"/>
                      <a:pt x="72390" y="11430"/>
                    </a:cubicBezTo>
                    <a:cubicBezTo>
                      <a:pt x="67628" y="5715"/>
                      <a:pt x="58103" y="5715"/>
                      <a:pt x="52388" y="1143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799"/>
              </a:p>
            </p:txBody>
          </p:sp>
          <p:sp>
            <p:nvSpPr>
              <p:cNvPr id="62" name="Freeform: Shape 61">
                <a:extLst>
                  <a:ext uri="{FF2B5EF4-FFF2-40B4-BE49-F238E27FC236}">
                    <a16:creationId xmlns:a16="http://schemas.microsoft.com/office/drawing/2014/main" id="{56AF3748-1335-4CA5-8AFC-0D7E7DA862DF}"/>
                  </a:ext>
                </a:extLst>
              </p:cNvPr>
              <p:cNvSpPr/>
              <p:nvPr/>
            </p:nvSpPr>
            <p:spPr>
              <a:xfrm>
                <a:off x="1151509" y="1233607"/>
                <a:ext cx="140381" cy="140381"/>
              </a:xfrm>
              <a:custGeom>
                <a:avLst/>
                <a:gdLst>
                  <a:gd name="connsiteX0" fmla="*/ 52388 w 76200"/>
                  <a:gd name="connsiteY0" fmla="*/ 11430 h 76200"/>
                  <a:gd name="connsiteX1" fmla="*/ 41910 w 76200"/>
                  <a:gd name="connsiteY1" fmla="*/ 21908 h 76200"/>
                  <a:gd name="connsiteX2" fmla="*/ 31433 w 76200"/>
                  <a:gd name="connsiteY2" fmla="*/ 11430 h 76200"/>
                  <a:gd name="connsiteX3" fmla="*/ 11430 w 76200"/>
                  <a:gd name="connsiteY3" fmla="*/ 11430 h 76200"/>
                  <a:gd name="connsiteX4" fmla="*/ 11430 w 76200"/>
                  <a:gd name="connsiteY4" fmla="*/ 31433 h 76200"/>
                  <a:gd name="connsiteX5" fmla="*/ 21908 w 76200"/>
                  <a:gd name="connsiteY5" fmla="*/ 41910 h 76200"/>
                  <a:gd name="connsiteX6" fmla="*/ 11430 w 76200"/>
                  <a:gd name="connsiteY6" fmla="*/ 52387 h 76200"/>
                  <a:gd name="connsiteX7" fmla="*/ 11430 w 76200"/>
                  <a:gd name="connsiteY7" fmla="*/ 72390 h 76200"/>
                  <a:gd name="connsiteX8" fmla="*/ 31433 w 76200"/>
                  <a:gd name="connsiteY8" fmla="*/ 72390 h 76200"/>
                  <a:gd name="connsiteX9" fmla="*/ 41910 w 76200"/>
                  <a:gd name="connsiteY9" fmla="*/ 61912 h 76200"/>
                  <a:gd name="connsiteX10" fmla="*/ 52388 w 76200"/>
                  <a:gd name="connsiteY10" fmla="*/ 72390 h 76200"/>
                  <a:gd name="connsiteX11" fmla="*/ 72390 w 76200"/>
                  <a:gd name="connsiteY11" fmla="*/ 72390 h 76200"/>
                  <a:gd name="connsiteX12" fmla="*/ 72390 w 76200"/>
                  <a:gd name="connsiteY12" fmla="*/ 52387 h 76200"/>
                  <a:gd name="connsiteX13" fmla="*/ 61913 w 76200"/>
                  <a:gd name="connsiteY13" fmla="*/ 41910 h 76200"/>
                  <a:gd name="connsiteX14" fmla="*/ 72390 w 76200"/>
                  <a:gd name="connsiteY14" fmla="*/ 31433 h 76200"/>
                  <a:gd name="connsiteX15" fmla="*/ 72390 w 76200"/>
                  <a:gd name="connsiteY15" fmla="*/ 11430 h 76200"/>
                  <a:gd name="connsiteX16" fmla="*/ 52388 w 76200"/>
                  <a:gd name="connsiteY16" fmla="*/ 11430 h 76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76200" h="76200">
                    <a:moveTo>
                      <a:pt x="52388" y="11430"/>
                    </a:moveTo>
                    <a:lnTo>
                      <a:pt x="41910" y="21908"/>
                    </a:lnTo>
                    <a:lnTo>
                      <a:pt x="31433" y="11430"/>
                    </a:lnTo>
                    <a:cubicBezTo>
                      <a:pt x="25718" y="5715"/>
                      <a:pt x="16193" y="5715"/>
                      <a:pt x="11430" y="11430"/>
                    </a:cubicBezTo>
                    <a:cubicBezTo>
                      <a:pt x="6668" y="17145"/>
                      <a:pt x="5715" y="26670"/>
                      <a:pt x="11430" y="31433"/>
                    </a:cubicBezTo>
                    <a:lnTo>
                      <a:pt x="21908" y="41910"/>
                    </a:lnTo>
                    <a:lnTo>
                      <a:pt x="11430" y="52387"/>
                    </a:lnTo>
                    <a:cubicBezTo>
                      <a:pt x="5715" y="58103"/>
                      <a:pt x="5715" y="67628"/>
                      <a:pt x="11430" y="72390"/>
                    </a:cubicBezTo>
                    <a:cubicBezTo>
                      <a:pt x="17145" y="78105"/>
                      <a:pt x="26670" y="78105"/>
                      <a:pt x="31433" y="72390"/>
                    </a:cubicBezTo>
                    <a:lnTo>
                      <a:pt x="41910" y="61912"/>
                    </a:lnTo>
                    <a:lnTo>
                      <a:pt x="52388" y="72390"/>
                    </a:lnTo>
                    <a:cubicBezTo>
                      <a:pt x="58102" y="78105"/>
                      <a:pt x="67627" y="78105"/>
                      <a:pt x="72390" y="72390"/>
                    </a:cubicBezTo>
                    <a:cubicBezTo>
                      <a:pt x="78105" y="66675"/>
                      <a:pt x="78105" y="57150"/>
                      <a:pt x="72390" y="52387"/>
                    </a:cubicBezTo>
                    <a:lnTo>
                      <a:pt x="61913" y="41910"/>
                    </a:lnTo>
                    <a:lnTo>
                      <a:pt x="72390" y="31433"/>
                    </a:lnTo>
                    <a:cubicBezTo>
                      <a:pt x="78105" y="25718"/>
                      <a:pt x="78105" y="16193"/>
                      <a:pt x="72390" y="11430"/>
                    </a:cubicBezTo>
                    <a:cubicBezTo>
                      <a:pt x="67627" y="5715"/>
                      <a:pt x="58102" y="5715"/>
                      <a:pt x="52388" y="1143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799"/>
              </a:p>
            </p:txBody>
          </p:sp>
          <p:sp>
            <p:nvSpPr>
              <p:cNvPr id="63" name="Freeform: Shape 62">
                <a:extLst>
                  <a:ext uri="{FF2B5EF4-FFF2-40B4-BE49-F238E27FC236}">
                    <a16:creationId xmlns:a16="http://schemas.microsoft.com/office/drawing/2014/main" id="{C87184F5-A3F3-4A87-9226-9A8FC997EBD2}"/>
                  </a:ext>
                </a:extLst>
              </p:cNvPr>
              <p:cNvSpPr/>
              <p:nvPr/>
            </p:nvSpPr>
            <p:spPr>
              <a:xfrm>
                <a:off x="1481405" y="1233607"/>
                <a:ext cx="140381" cy="140381"/>
              </a:xfrm>
              <a:custGeom>
                <a:avLst/>
                <a:gdLst>
                  <a:gd name="connsiteX0" fmla="*/ 52388 w 76200"/>
                  <a:gd name="connsiteY0" fmla="*/ 11430 h 76200"/>
                  <a:gd name="connsiteX1" fmla="*/ 41910 w 76200"/>
                  <a:gd name="connsiteY1" fmla="*/ 21908 h 76200"/>
                  <a:gd name="connsiteX2" fmla="*/ 31433 w 76200"/>
                  <a:gd name="connsiteY2" fmla="*/ 11430 h 76200"/>
                  <a:gd name="connsiteX3" fmla="*/ 11430 w 76200"/>
                  <a:gd name="connsiteY3" fmla="*/ 11430 h 76200"/>
                  <a:gd name="connsiteX4" fmla="*/ 11430 w 76200"/>
                  <a:gd name="connsiteY4" fmla="*/ 31433 h 76200"/>
                  <a:gd name="connsiteX5" fmla="*/ 21908 w 76200"/>
                  <a:gd name="connsiteY5" fmla="*/ 41910 h 76200"/>
                  <a:gd name="connsiteX6" fmla="*/ 11430 w 76200"/>
                  <a:gd name="connsiteY6" fmla="*/ 52387 h 76200"/>
                  <a:gd name="connsiteX7" fmla="*/ 11430 w 76200"/>
                  <a:gd name="connsiteY7" fmla="*/ 72390 h 76200"/>
                  <a:gd name="connsiteX8" fmla="*/ 31433 w 76200"/>
                  <a:gd name="connsiteY8" fmla="*/ 72390 h 76200"/>
                  <a:gd name="connsiteX9" fmla="*/ 41910 w 76200"/>
                  <a:gd name="connsiteY9" fmla="*/ 61912 h 76200"/>
                  <a:gd name="connsiteX10" fmla="*/ 52388 w 76200"/>
                  <a:gd name="connsiteY10" fmla="*/ 72390 h 76200"/>
                  <a:gd name="connsiteX11" fmla="*/ 72390 w 76200"/>
                  <a:gd name="connsiteY11" fmla="*/ 72390 h 76200"/>
                  <a:gd name="connsiteX12" fmla="*/ 72390 w 76200"/>
                  <a:gd name="connsiteY12" fmla="*/ 52387 h 76200"/>
                  <a:gd name="connsiteX13" fmla="*/ 61913 w 76200"/>
                  <a:gd name="connsiteY13" fmla="*/ 41910 h 76200"/>
                  <a:gd name="connsiteX14" fmla="*/ 72390 w 76200"/>
                  <a:gd name="connsiteY14" fmla="*/ 31433 h 76200"/>
                  <a:gd name="connsiteX15" fmla="*/ 72390 w 76200"/>
                  <a:gd name="connsiteY15" fmla="*/ 11430 h 76200"/>
                  <a:gd name="connsiteX16" fmla="*/ 52388 w 76200"/>
                  <a:gd name="connsiteY16" fmla="*/ 11430 h 76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76200" h="76200">
                    <a:moveTo>
                      <a:pt x="52388" y="11430"/>
                    </a:moveTo>
                    <a:lnTo>
                      <a:pt x="41910" y="21908"/>
                    </a:lnTo>
                    <a:lnTo>
                      <a:pt x="31433" y="11430"/>
                    </a:lnTo>
                    <a:cubicBezTo>
                      <a:pt x="25717" y="5715"/>
                      <a:pt x="16192" y="5715"/>
                      <a:pt x="11430" y="11430"/>
                    </a:cubicBezTo>
                    <a:cubicBezTo>
                      <a:pt x="5715" y="17145"/>
                      <a:pt x="5715" y="26670"/>
                      <a:pt x="11430" y="31433"/>
                    </a:cubicBezTo>
                    <a:lnTo>
                      <a:pt x="21908" y="41910"/>
                    </a:lnTo>
                    <a:lnTo>
                      <a:pt x="11430" y="52387"/>
                    </a:lnTo>
                    <a:cubicBezTo>
                      <a:pt x="5715" y="58103"/>
                      <a:pt x="5715" y="67628"/>
                      <a:pt x="11430" y="72390"/>
                    </a:cubicBezTo>
                    <a:cubicBezTo>
                      <a:pt x="17145" y="78105"/>
                      <a:pt x="26670" y="78105"/>
                      <a:pt x="31433" y="72390"/>
                    </a:cubicBezTo>
                    <a:lnTo>
                      <a:pt x="41910" y="61912"/>
                    </a:lnTo>
                    <a:lnTo>
                      <a:pt x="52388" y="72390"/>
                    </a:lnTo>
                    <a:cubicBezTo>
                      <a:pt x="58103" y="78105"/>
                      <a:pt x="67628" y="78105"/>
                      <a:pt x="72390" y="72390"/>
                    </a:cubicBezTo>
                    <a:cubicBezTo>
                      <a:pt x="78105" y="66675"/>
                      <a:pt x="78105" y="57150"/>
                      <a:pt x="72390" y="52387"/>
                    </a:cubicBezTo>
                    <a:lnTo>
                      <a:pt x="61913" y="41910"/>
                    </a:lnTo>
                    <a:lnTo>
                      <a:pt x="72390" y="31433"/>
                    </a:lnTo>
                    <a:cubicBezTo>
                      <a:pt x="78105" y="25718"/>
                      <a:pt x="78105" y="16193"/>
                      <a:pt x="72390" y="11430"/>
                    </a:cubicBezTo>
                    <a:cubicBezTo>
                      <a:pt x="66675" y="6668"/>
                      <a:pt x="58103" y="5715"/>
                      <a:pt x="52388" y="1143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799"/>
              </a:p>
            </p:txBody>
          </p:sp>
          <p:sp>
            <p:nvSpPr>
              <p:cNvPr id="64" name="Freeform: Shape 63">
                <a:extLst>
                  <a:ext uri="{FF2B5EF4-FFF2-40B4-BE49-F238E27FC236}">
                    <a16:creationId xmlns:a16="http://schemas.microsoft.com/office/drawing/2014/main" id="{485D3287-3646-4191-9A5C-DF62CE83F7A4}"/>
                  </a:ext>
                </a:extLst>
              </p:cNvPr>
              <p:cNvSpPr/>
              <p:nvPr/>
            </p:nvSpPr>
            <p:spPr>
              <a:xfrm>
                <a:off x="160070" y="1500330"/>
                <a:ext cx="140381" cy="140381"/>
              </a:xfrm>
              <a:custGeom>
                <a:avLst/>
                <a:gdLst>
                  <a:gd name="connsiteX0" fmla="*/ 53340 w 76200"/>
                  <a:gd name="connsiteY0" fmla="*/ 11430 h 76200"/>
                  <a:gd name="connsiteX1" fmla="*/ 42863 w 76200"/>
                  <a:gd name="connsiteY1" fmla="*/ 21907 h 76200"/>
                  <a:gd name="connsiteX2" fmla="*/ 32385 w 76200"/>
                  <a:gd name="connsiteY2" fmla="*/ 11430 h 76200"/>
                  <a:gd name="connsiteX3" fmla="*/ 12383 w 76200"/>
                  <a:gd name="connsiteY3" fmla="*/ 11430 h 76200"/>
                  <a:gd name="connsiteX4" fmla="*/ 12383 w 76200"/>
                  <a:gd name="connsiteY4" fmla="*/ 31432 h 76200"/>
                  <a:gd name="connsiteX5" fmla="*/ 22860 w 76200"/>
                  <a:gd name="connsiteY5" fmla="*/ 41910 h 76200"/>
                  <a:gd name="connsiteX6" fmla="*/ 11430 w 76200"/>
                  <a:gd name="connsiteY6" fmla="*/ 53340 h 76200"/>
                  <a:gd name="connsiteX7" fmla="*/ 11430 w 76200"/>
                  <a:gd name="connsiteY7" fmla="*/ 73342 h 76200"/>
                  <a:gd name="connsiteX8" fmla="*/ 31433 w 76200"/>
                  <a:gd name="connsiteY8" fmla="*/ 73342 h 76200"/>
                  <a:gd name="connsiteX9" fmla="*/ 41910 w 76200"/>
                  <a:gd name="connsiteY9" fmla="*/ 62865 h 76200"/>
                  <a:gd name="connsiteX10" fmla="*/ 52388 w 76200"/>
                  <a:gd name="connsiteY10" fmla="*/ 73342 h 76200"/>
                  <a:gd name="connsiteX11" fmla="*/ 72390 w 76200"/>
                  <a:gd name="connsiteY11" fmla="*/ 73342 h 76200"/>
                  <a:gd name="connsiteX12" fmla="*/ 72390 w 76200"/>
                  <a:gd name="connsiteY12" fmla="*/ 53340 h 76200"/>
                  <a:gd name="connsiteX13" fmla="*/ 61913 w 76200"/>
                  <a:gd name="connsiteY13" fmla="*/ 42863 h 76200"/>
                  <a:gd name="connsiteX14" fmla="*/ 74295 w 76200"/>
                  <a:gd name="connsiteY14" fmla="*/ 32385 h 76200"/>
                  <a:gd name="connsiteX15" fmla="*/ 74295 w 76200"/>
                  <a:gd name="connsiteY15" fmla="*/ 12382 h 76200"/>
                  <a:gd name="connsiteX16" fmla="*/ 53340 w 76200"/>
                  <a:gd name="connsiteY16" fmla="*/ 11430 h 76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76200" h="76200">
                    <a:moveTo>
                      <a:pt x="53340" y="11430"/>
                    </a:moveTo>
                    <a:lnTo>
                      <a:pt x="42863" y="21907"/>
                    </a:lnTo>
                    <a:lnTo>
                      <a:pt x="32385" y="11430"/>
                    </a:lnTo>
                    <a:cubicBezTo>
                      <a:pt x="26670" y="5715"/>
                      <a:pt x="17145" y="5715"/>
                      <a:pt x="12383" y="11430"/>
                    </a:cubicBezTo>
                    <a:cubicBezTo>
                      <a:pt x="7620" y="17145"/>
                      <a:pt x="6668" y="26670"/>
                      <a:pt x="12383" y="31432"/>
                    </a:cubicBezTo>
                    <a:lnTo>
                      <a:pt x="22860" y="41910"/>
                    </a:lnTo>
                    <a:lnTo>
                      <a:pt x="11430" y="53340"/>
                    </a:lnTo>
                    <a:cubicBezTo>
                      <a:pt x="5715" y="59055"/>
                      <a:pt x="5715" y="68580"/>
                      <a:pt x="11430" y="73342"/>
                    </a:cubicBezTo>
                    <a:cubicBezTo>
                      <a:pt x="17145" y="79057"/>
                      <a:pt x="26670" y="79057"/>
                      <a:pt x="31433" y="73342"/>
                    </a:cubicBezTo>
                    <a:lnTo>
                      <a:pt x="41910" y="62865"/>
                    </a:lnTo>
                    <a:lnTo>
                      <a:pt x="52388" y="73342"/>
                    </a:lnTo>
                    <a:cubicBezTo>
                      <a:pt x="58103" y="79057"/>
                      <a:pt x="67628" y="79057"/>
                      <a:pt x="72390" y="73342"/>
                    </a:cubicBezTo>
                    <a:cubicBezTo>
                      <a:pt x="78105" y="67628"/>
                      <a:pt x="78105" y="58103"/>
                      <a:pt x="72390" y="53340"/>
                    </a:cubicBezTo>
                    <a:lnTo>
                      <a:pt x="61913" y="42863"/>
                    </a:lnTo>
                    <a:lnTo>
                      <a:pt x="74295" y="32385"/>
                    </a:lnTo>
                    <a:cubicBezTo>
                      <a:pt x="80010" y="26670"/>
                      <a:pt x="80010" y="17145"/>
                      <a:pt x="74295" y="12382"/>
                    </a:cubicBezTo>
                    <a:cubicBezTo>
                      <a:pt x="68580" y="7620"/>
                      <a:pt x="59055" y="6667"/>
                      <a:pt x="53340" y="1143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799"/>
              </a:p>
            </p:txBody>
          </p:sp>
          <p:sp>
            <p:nvSpPr>
              <p:cNvPr id="65" name="Freeform: Shape 64">
                <a:extLst>
                  <a:ext uri="{FF2B5EF4-FFF2-40B4-BE49-F238E27FC236}">
                    <a16:creationId xmlns:a16="http://schemas.microsoft.com/office/drawing/2014/main" id="{B3346344-DB3E-4E27-9EFB-DCE80E327BFE}"/>
                  </a:ext>
                </a:extLst>
              </p:cNvPr>
              <p:cNvSpPr/>
              <p:nvPr/>
            </p:nvSpPr>
            <p:spPr>
              <a:xfrm>
                <a:off x="491721" y="1500330"/>
                <a:ext cx="140381" cy="140381"/>
              </a:xfrm>
              <a:custGeom>
                <a:avLst/>
                <a:gdLst>
                  <a:gd name="connsiteX0" fmla="*/ 52388 w 76200"/>
                  <a:gd name="connsiteY0" fmla="*/ 11430 h 76200"/>
                  <a:gd name="connsiteX1" fmla="*/ 41910 w 76200"/>
                  <a:gd name="connsiteY1" fmla="*/ 21907 h 76200"/>
                  <a:gd name="connsiteX2" fmla="*/ 31432 w 76200"/>
                  <a:gd name="connsiteY2" fmla="*/ 11430 h 76200"/>
                  <a:gd name="connsiteX3" fmla="*/ 11430 w 76200"/>
                  <a:gd name="connsiteY3" fmla="*/ 11430 h 76200"/>
                  <a:gd name="connsiteX4" fmla="*/ 11430 w 76200"/>
                  <a:gd name="connsiteY4" fmla="*/ 31432 h 76200"/>
                  <a:gd name="connsiteX5" fmla="*/ 21907 w 76200"/>
                  <a:gd name="connsiteY5" fmla="*/ 41910 h 76200"/>
                  <a:gd name="connsiteX6" fmla="*/ 11430 w 76200"/>
                  <a:gd name="connsiteY6" fmla="*/ 53340 h 76200"/>
                  <a:gd name="connsiteX7" fmla="*/ 11430 w 76200"/>
                  <a:gd name="connsiteY7" fmla="*/ 73342 h 76200"/>
                  <a:gd name="connsiteX8" fmla="*/ 31432 w 76200"/>
                  <a:gd name="connsiteY8" fmla="*/ 73342 h 76200"/>
                  <a:gd name="connsiteX9" fmla="*/ 41910 w 76200"/>
                  <a:gd name="connsiteY9" fmla="*/ 62865 h 76200"/>
                  <a:gd name="connsiteX10" fmla="*/ 52388 w 76200"/>
                  <a:gd name="connsiteY10" fmla="*/ 73342 h 76200"/>
                  <a:gd name="connsiteX11" fmla="*/ 72390 w 76200"/>
                  <a:gd name="connsiteY11" fmla="*/ 73342 h 76200"/>
                  <a:gd name="connsiteX12" fmla="*/ 72390 w 76200"/>
                  <a:gd name="connsiteY12" fmla="*/ 53340 h 76200"/>
                  <a:gd name="connsiteX13" fmla="*/ 61913 w 76200"/>
                  <a:gd name="connsiteY13" fmla="*/ 42863 h 76200"/>
                  <a:gd name="connsiteX14" fmla="*/ 72390 w 76200"/>
                  <a:gd name="connsiteY14" fmla="*/ 32385 h 76200"/>
                  <a:gd name="connsiteX15" fmla="*/ 72390 w 76200"/>
                  <a:gd name="connsiteY15" fmla="*/ 12382 h 76200"/>
                  <a:gd name="connsiteX16" fmla="*/ 52388 w 76200"/>
                  <a:gd name="connsiteY16" fmla="*/ 11430 h 76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76200" h="76200">
                    <a:moveTo>
                      <a:pt x="52388" y="11430"/>
                    </a:moveTo>
                    <a:lnTo>
                      <a:pt x="41910" y="21907"/>
                    </a:lnTo>
                    <a:lnTo>
                      <a:pt x="31432" y="11430"/>
                    </a:lnTo>
                    <a:cubicBezTo>
                      <a:pt x="25717" y="5715"/>
                      <a:pt x="16192" y="5715"/>
                      <a:pt x="11430" y="11430"/>
                    </a:cubicBezTo>
                    <a:cubicBezTo>
                      <a:pt x="5715" y="17145"/>
                      <a:pt x="5715" y="26670"/>
                      <a:pt x="11430" y="31432"/>
                    </a:cubicBezTo>
                    <a:lnTo>
                      <a:pt x="21907" y="41910"/>
                    </a:lnTo>
                    <a:lnTo>
                      <a:pt x="11430" y="53340"/>
                    </a:lnTo>
                    <a:cubicBezTo>
                      <a:pt x="5715" y="59055"/>
                      <a:pt x="5715" y="68580"/>
                      <a:pt x="11430" y="73342"/>
                    </a:cubicBezTo>
                    <a:cubicBezTo>
                      <a:pt x="17145" y="79057"/>
                      <a:pt x="26670" y="79057"/>
                      <a:pt x="31432" y="73342"/>
                    </a:cubicBezTo>
                    <a:lnTo>
                      <a:pt x="41910" y="62865"/>
                    </a:lnTo>
                    <a:lnTo>
                      <a:pt x="52388" y="73342"/>
                    </a:lnTo>
                    <a:cubicBezTo>
                      <a:pt x="58103" y="79057"/>
                      <a:pt x="67628" y="79057"/>
                      <a:pt x="72390" y="73342"/>
                    </a:cubicBezTo>
                    <a:cubicBezTo>
                      <a:pt x="78105" y="67628"/>
                      <a:pt x="78105" y="58103"/>
                      <a:pt x="72390" y="53340"/>
                    </a:cubicBezTo>
                    <a:lnTo>
                      <a:pt x="61913" y="42863"/>
                    </a:lnTo>
                    <a:lnTo>
                      <a:pt x="72390" y="32385"/>
                    </a:lnTo>
                    <a:cubicBezTo>
                      <a:pt x="78105" y="26670"/>
                      <a:pt x="78105" y="17145"/>
                      <a:pt x="72390" y="12382"/>
                    </a:cubicBezTo>
                    <a:cubicBezTo>
                      <a:pt x="66675" y="7620"/>
                      <a:pt x="58103" y="6667"/>
                      <a:pt x="52388" y="1143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799"/>
              </a:p>
            </p:txBody>
          </p:sp>
          <p:sp>
            <p:nvSpPr>
              <p:cNvPr id="66" name="Freeform: Shape 65">
                <a:extLst>
                  <a:ext uri="{FF2B5EF4-FFF2-40B4-BE49-F238E27FC236}">
                    <a16:creationId xmlns:a16="http://schemas.microsoft.com/office/drawing/2014/main" id="{BFA6EBBA-FDC6-4C85-AFAA-9101DA51379D}"/>
                  </a:ext>
                </a:extLst>
              </p:cNvPr>
              <p:cNvSpPr/>
              <p:nvPr/>
            </p:nvSpPr>
            <p:spPr>
              <a:xfrm>
                <a:off x="821614" y="1500330"/>
                <a:ext cx="140381" cy="140381"/>
              </a:xfrm>
              <a:custGeom>
                <a:avLst/>
                <a:gdLst>
                  <a:gd name="connsiteX0" fmla="*/ 52388 w 76200"/>
                  <a:gd name="connsiteY0" fmla="*/ 11430 h 76200"/>
                  <a:gd name="connsiteX1" fmla="*/ 41910 w 76200"/>
                  <a:gd name="connsiteY1" fmla="*/ 21907 h 76200"/>
                  <a:gd name="connsiteX2" fmla="*/ 31433 w 76200"/>
                  <a:gd name="connsiteY2" fmla="*/ 11430 h 76200"/>
                  <a:gd name="connsiteX3" fmla="*/ 11430 w 76200"/>
                  <a:gd name="connsiteY3" fmla="*/ 11430 h 76200"/>
                  <a:gd name="connsiteX4" fmla="*/ 11430 w 76200"/>
                  <a:gd name="connsiteY4" fmla="*/ 31432 h 76200"/>
                  <a:gd name="connsiteX5" fmla="*/ 21908 w 76200"/>
                  <a:gd name="connsiteY5" fmla="*/ 41910 h 76200"/>
                  <a:gd name="connsiteX6" fmla="*/ 11430 w 76200"/>
                  <a:gd name="connsiteY6" fmla="*/ 53340 h 76200"/>
                  <a:gd name="connsiteX7" fmla="*/ 11430 w 76200"/>
                  <a:gd name="connsiteY7" fmla="*/ 73342 h 76200"/>
                  <a:gd name="connsiteX8" fmla="*/ 31433 w 76200"/>
                  <a:gd name="connsiteY8" fmla="*/ 73342 h 76200"/>
                  <a:gd name="connsiteX9" fmla="*/ 41910 w 76200"/>
                  <a:gd name="connsiteY9" fmla="*/ 62865 h 76200"/>
                  <a:gd name="connsiteX10" fmla="*/ 52388 w 76200"/>
                  <a:gd name="connsiteY10" fmla="*/ 73342 h 76200"/>
                  <a:gd name="connsiteX11" fmla="*/ 72390 w 76200"/>
                  <a:gd name="connsiteY11" fmla="*/ 73342 h 76200"/>
                  <a:gd name="connsiteX12" fmla="*/ 72390 w 76200"/>
                  <a:gd name="connsiteY12" fmla="*/ 53340 h 76200"/>
                  <a:gd name="connsiteX13" fmla="*/ 61913 w 76200"/>
                  <a:gd name="connsiteY13" fmla="*/ 42863 h 76200"/>
                  <a:gd name="connsiteX14" fmla="*/ 72390 w 76200"/>
                  <a:gd name="connsiteY14" fmla="*/ 32385 h 76200"/>
                  <a:gd name="connsiteX15" fmla="*/ 72390 w 76200"/>
                  <a:gd name="connsiteY15" fmla="*/ 12382 h 76200"/>
                  <a:gd name="connsiteX16" fmla="*/ 52388 w 76200"/>
                  <a:gd name="connsiteY16" fmla="*/ 11430 h 76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76200" h="76200">
                    <a:moveTo>
                      <a:pt x="52388" y="11430"/>
                    </a:moveTo>
                    <a:lnTo>
                      <a:pt x="41910" y="21907"/>
                    </a:lnTo>
                    <a:lnTo>
                      <a:pt x="31433" y="11430"/>
                    </a:lnTo>
                    <a:cubicBezTo>
                      <a:pt x="25717" y="5715"/>
                      <a:pt x="16192" y="5715"/>
                      <a:pt x="11430" y="11430"/>
                    </a:cubicBezTo>
                    <a:cubicBezTo>
                      <a:pt x="6667" y="17145"/>
                      <a:pt x="5715" y="26670"/>
                      <a:pt x="11430" y="31432"/>
                    </a:cubicBezTo>
                    <a:lnTo>
                      <a:pt x="21908" y="41910"/>
                    </a:lnTo>
                    <a:lnTo>
                      <a:pt x="11430" y="53340"/>
                    </a:lnTo>
                    <a:cubicBezTo>
                      <a:pt x="5715" y="59055"/>
                      <a:pt x="5715" y="68580"/>
                      <a:pt x="11430" y="73342"/>
                    </a:cubicBezTo>
                    <a:cubicBezTo>
                      <a:pt x="17145" y="79057"/>
                      <a:pt x="26670" y="79057"/>
                      <a:pt x="31433" y="73342"/>
                    </a:cubicBezTo>
                    <a:lnTo>
                      <a:pt x="41910" y="62865"/>
                    </a:lnTo>
                    <a:lnTo>
                      <a:pt x="52388" y="73342"/>
                    </a:lnTo>
                    <a:cubicBezTo>
                      <a:pt x="58103" y="79057"/>
                      <a:pt x="67628" y="79057"/>
                      <a:pt x="72390" y="73342"/>
                    </a:cubicBezTo>
                    <a:cubicBezTo>
                      <a:pt x="78105" y="67628"/>
                      <a:pt x="78105" y="58103"/>
                      <a:pt x="72390" y="53340"/>
                    </a:cubicBezTo>
                    <a:lnTo>
                      <a:pt x="61913" y="42863"/>
                    </a:lnTo>
                    <a:lnTo>
                      <a:pt x="72390" y="32385"/>
                    </a:lnTo>
                    <a:cubicBezTo>
                      <a:pt x="78105" y="26670"/>
                      <a:pt x="78105" y="17145"/>
                      <a:pt x="72390" y="12382"/>
                    </a:cubicBezTo>
                    <a:cubicBezTo>
                      <a:pt x="67628" y="6667"/>
                      <a:pt x="58103" y="6667"/>
                      <a:pt x="52388" y="1143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799"/>
              </a:p>
            </p:txBody>
          </p:sp>
          <p:sp>
            <p:nvSpPr>
              <p:cNvPr id="67" name="Freeform: Shape 66">
                <a:extLst>
                  <a:ext uri="{FF2B5EF4-FFF2-40B4-BE49-F238E27FC236}">
                    <a16:creationId xmlns:a16="http://schemas.microsoft.com/office/drawing/2014/main" id="{B0439678-0BDF-4287-94C4-8E87C9D59B75}"/>
                  </a:ext>
                </a:extLst>
              </p:cNvPr>
              <p:cNvSpPr/>
              <p:nvPr/>
            </p:nvSpPr>
            <p:spPr>
              <a:xfrm>
                <a:off x="1151509" y="1500330"/>
                <a:ext cx="140381" cy="140381"/>
              </a:xfrm>
              <a:custGeom>
                <a:avLst/>
                <a:gdLst>
                  <a:gd name="connsiteX0" fmla="*/ 52388 w 76200"/>
                  <a:gd name="connsiteY0" fmla="*/ 11430 h 76200"/>
                  <a:gd name="connsiteX1" fmla="*/ 41910 w 76200"/>
                  <a:gd name="connsiteY1" fmla="*/ 21907 h 76200"/>
                  <a:gd name="connsiteX2" fmla="*/ 31433 w 76200"/>
                  <a:gd name="connsiteY2" fmla="*/ 11430 h 76200"/>
                  <a:gd name="connsiteX3" fmla="*/ 11430 w 76200"/>
                  <a:gd name="connsiteY3" fmla="*/ 11430 h 76200"/>
                  <a:gd name="connsiteX4" fmla="*/ 11430 w 76200"/>
                  <a:gd name="connsiteY4" fmla="*/ 31432 h 76200"/>
                  <a:gd name="connsiteX5" fmla="*/ 21908 w 76200"/>
                  <a:gd name="connsiteY5" fmla="*/ 41910 h 76200"/>
                  <a:gd name="connsiteX6" fmla="*/ 11430 w 76200"/>
                  <a:gd name="connsiteY6" fmla="*/ 53340 h 76200"/>
                  <a:gd name="connsiteX7" fmla="*/ 11430 w 76200"/>
                  <a:gd name="connsiteY7" fmla="*/ 73342 h 76200"/>
                  <a:gd name="connsiteX8" fmla="*/ 31433 w 76200"/>
                  <a:gd name="connsiteY8" fmla="*/ 73342 h 76200"/>
                  <a:gd name="connsiteX9" fmla="*/ 41910 w 76200"/>
                  <a:gd name="connsiteY9" fmla="*/ 62865 h 76200"/>
                  <a:gd name="connsiteX10" fmla="*/ 52388 w 76200"/>
                  <a:gd name="connsiteY10" fmla="*/ 73342 h 76200"/>
                  <a:gd name="connsiteX11" fmla="*/ 72390 w 76200"/>
                  <a:gd name="connsiteY11" fmla="*/ 73342 h 76200"/>
                  <a:gd name="connsiteX12" fmla="*/ 72390 w 76200"/>
                  <a:gd name="connsiteY12" fmla="*/ 53340 h 76200"/>
                  <a:gd name="connsiteX13" fmla="*/ 61913 w 76200"/>
                  <a:gd name="connsiteY13" fmla="*/ 42863 h 76200"/>
                  <a:gd name="connsiteX14" fmla="*/ 72390 w 76200"/>
                  <a:gd name="connsiteY14" fmla="*/ 32385 h 76200"/>
                  <a:gd name="connsiteX15" fmla="*/ 72390 w 76200"/>
                  <a:gd name="connsiteY15" fmla="*/ 12382 h 76200"/>
                  <a:gd name="connsiteX16" fmla="*/ 52388 w 76200"/>
                  <a:gd name="connsiteY16" fmla="*/ 11430 h 76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76200" h="76200">
                    <a:moveTo>
                      <a:pt x="52388" y="11430"/>
                    </a:moveTo>
                    <a:lnTo>
                      <a:pt x="41910" y="21907"/>
                    </a:lnTo>
                    <a:lnTo>
                      <a:pt x="31433" y="11430"/>
                    </a:lnTo>
                    <a:cubicBezTo>
                      <a:pt x="25718" y="5715"/>
                      <a:pt x="16193" y="5715"/>
                      <a:pt x="11430" y="11430"/>
                    </a:cubicBezTo>
                    <a:cubicBezTo>
                      <a:pt x="6668" y="17145"/>
                      <a:pt x="5715" y="26670"/>
                      <a:pt x="11430" y="31432"/>
                    </a:cubicBezTo>
                    <a:lnTo>
                      <a:pt x="21908" y="41910"/>
                    </a:lnTo>
                    <a:lnTo>
                      <a:pt x="11430" y="53340"/>
                    </a:lnTo>
                    <a:cubicBezTo>
                      <a:pt x="5715" y="59055"/>
                      <a:pt x="5715" y="68580"/>
                      <a:pt x="11430" y="73342"/>
                    </a:cubicBezTo>
                    <a:cubicBezTo>
                      <a:pt x="17145" y="79057"/>
                      <a:pt x="26670" y="79057"/>
                      <a:pt x="31433" y="73342"/>
                    </a:cubicBezTo>
                    <a:lnTo>
                      <a:pt x="41910" y="62865"/>
                    </a:lnTo>
                    <a:lnTo>
                      <a:pt x="52388" y="73342"/>
                    </a:lnTo>
                    <a:cubicBezTo>
                      <a:pt x="58102" y="79057"/>
                      <a:pt x="67627" y="79057"/>
                      <a:pt x="72390" y="73342"/>
                    </a:cubicBezTo>
                    <a:cubicBezTo>
                      <a:pt x="78105" y="67628"/>
                      <a:pt x="78105" y="58103"/>
                      <a:pt x="72390" y="53340"/>
                    </a:cubicBezTo>
                    <a:lnTo>
                      <a:pt x="61913" y="42863"/>
                    </a:lnTo>
                    <a:lnTo>
                      <a:pt x="72390" y="32385"/>
                    </a:lnTo>
                    <a:cubicBezTo>
                      <a:pt x="78105" y="26670"/>
                      <a:pt x="78105" y="17145"/>
                      <a:pt x="72390" y="12382"/>
                    </a:cubicBezTo>
                    <a:cubicBezTo>
                      <a:pt x="67627" y="6667"/>
                      <a:pt x="58102" y="6667"/>
                      <a:pt x="52388" y="1143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799"/>
              </a:p>
            </p:txBody>
          </p:sp>
          <p:sp>
            <p:nvSpPr>
              <p:cNvPr id="68" name="Freeform: Shape 67">
                <a:extLst>
                  <a:ext uri="{FF2B5EF4-FFF2-40B4-BE49-F238E27FC236}">
                    <a16:creationId xmlns:a16="http://schemas.microsoft.com/office/drawing/2014/main" id="{F76A087F-CA5C-4055-9CAF-5F735F1D197D}"/>
                  </a:ext>
                </a:extLst>
              </p:cNvPr>
              <p:cNvSpPr/>
              <p:nvPr/>
            </p:nvSpPr>
            <p:spPr>
              <a:xfrm>
                <a:off x="161824" y="1768810"/>
                <a:ext cx="140381" cy="140381"/>
              </a:xfrm>
              <a:custGeom>
                <a:avLst/>
                <a:gdLst>
                  <a:gd name="connsiteX0" fmla="*/ 52388 w 76200"/>
                  <a:gd name="connsiteY0" fmla="*/ 11430 h 76200"/>
                  <a:gd name="connsiteX1" fmla="*/ 41910 w 76200"/>
                  <a:gd name="connsiteY1" fmla="*/ 21907 h 76200"/>
                  <a:gd name="connsiteX2" fmla="*/ 31433 w 76200"/>
                  <a:gd name="connsiteY2" fmla="*/ 11430 h 76200"/>
                  <a:gd name="connsiteX3" fmla="*/ 11430 w 76200"/>
                  <a:gd name="connsiteY3" fmla="*/ 11430 h 76200"/>
                  <a:gd name="connsiteX4" fmla="*/ 11430 w 76200"/>
                  <a:gd name="connsiteY4" fmla="*/ 31432 h 76200"/>
                  <a:gd name="connsiteX5" fmla="*/ 21908 w 76200"/>
                  <a:gd name="connsiteY5" fmla="*/ 41910 h 76200"/>
                  <a:gd name="connsiteX6" fmla="*/ 11430 w 76200"/>
                  <a:gd name="connsiteY6" fmla="*/ 52387 h 76200"/>
                  <a:gd name="connsiteX7" fmla="*/ 11430 w 76200"/>
                  <a:gd name="connsiteY7" fmla="*/ 72390 h 76200"/>
                  <a:gd name="connsiteX8" fmla="*/ 31433 w 76200"/>
                  <a:gd name="connsiteY8" fmla="*/ 73342 h 76200"/>
                  <a:gd name="connsiteX9" fmla="*/ 41910 w 76200"/>
                  <a:gd name="connsiteY9" fmla="*/ 62865 h 76200"/>
                  <a:gd name="connsiteX10" fmla="*/ 52388 w 76200"/>
                  <a:gd name="connsiteY10" fmla="*/ 73342 h 76200"/>
                  <a:gd name="connsiteX11" fmla="*/ 73343 w 76200"/>
                  <a:gd name="connsiteY11" fmla="*/ 73342 h 76200"/>
                  <a:gd name="connsiteX12" fmla="*/ 73343 w 76200"/>
                  <a:gd name="connsiteY12" fmla="*/ 53340 h 76200"/>
                  <a:gd name="connsiteX13" fmla="*/ 62865 w 76200"/>
                  <a:gd name="connsiteY13" fmla="*/ 42862 h 76200"/>
                  <a:gd name="connsiteX14" fmla="*/ 73343 w 76200"/>
                  <a:gd name="connsiteY14" fmla="*/ 31432 h 76200"/>
                  <a:gd name="connsiteX15" fmla="*/ 73343 w 76200"/>
                  <a:gd name="connsiteY15" fmla="*/ 11430 h 76200"/>
                  <a:gd name="connsiteX16" fmla="*/ 52388 w 76200"/>
                  <a:gd name="connsiteY16" fmla="*/ 11430 h 76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76200" h="76200">
                    <a:moveTo>
                      <a:pt x="52388" y="11430"/>
                    </a:moveTo>
                    <a:lnTo>
                      <a:pt x="41910" y="21907"/>
                    </a:lnTo>
                    <a:lnTo>
                      <a:pt x="31433" y="11430"/>
                    </a:lnTo>
                    <a:cubicBezTo>
                      <a:pt x="25718" y="5715"/>
                      <a:pt x="16193" y="5715"/>
                      <a:pt x="11430" y="11430"/>
                    </a:cubicBezTo>
                    <a:cubicBezTo>
                      <a:pt x="6668" y="17145"/>
                      <a:pt x="5715" y="26670"/>
                      <a:pt x="11430" y="31432"/>
                    </a:cubicBezTo>
                    <a:lnTo>
                      <a:pt x="21908" y="41910"/>
                    </a:lnTo>
                    <a:lnTo>
                      <a:pt x="11430" y="52387"/>
                    </a:lnTo>
                    <a:cubicBezTo>
                      <a:pt x="5715" y="58103"/>
                      <a:pt x="5715" y="67628"/>
                      <a:pt x="11430" y="72390"/>
                    </a:cubicBezTo>
                    <a:cubicBezTo>
                      <a:pt x="16193" y="79057"/>
                      <a:pt x="25718" y="79057"/>
                      <a:pt x="31433" y="73342"/>
                    </a:cubicBezTo>
                    <a:lnTo>
                      <a:pt x="41910" y="62865"/>
                    </a:lnTo>
                    <a:lnTo>
                      <a:pt x="52388" y="73342"/>
                    </a:lnTo>
                    <a:cubicBezTo>
                      <a:pt x="58103" y="79057"/>
                      <a:pt x="67628" y="79057"/>
                      <a:pt x="73343" y="73342"/>
                    </a:cubicBezTo>
                    <a:cubicBezTo>
                      <a:pt x="79058" y="67628"/>
                      <a:pt x="79058" y="58103"/>
                      <a:pt x="73343" y="53340"/>
                    </a:cubicBezTo>
                    <a:lnTo>
                      <a:pt x="62865" y="42862"/>
                    </a:lnTo>
                    <a:lnTo>
                      <a:pt x="73343" y="31432"/>
                    </a:lnTo>
                    <a:cubicBezTo>
                      <a:pt x="79058" y="25717"/>
                      <a:pt x="79058" y="16192"/>
                      <a:pt x="73343" y="11430"/>
                    </a:cubicBezTo>
                    <a:cubicBezTo>
                      <a:pt x="67628" y="6667"/>
                      <a:pt x="58103" y="5715"/>
                      <a:pt x="52388" y="1143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799"/>
              </a:p>
            </p:txBody>
          </p:sp>
          <p:sp>
            <p:nvSpPr>
              <p:cNvPr id="69" name="Freeform: Shape 68">
                <a:extLst>
                  <a:ext uri="{FF2B5EF4-FFF2-40B4-BE49-F238E27FC236}">
                    <a16:creationId xmlns:a16="http://schemas.microsoft.com/office/drawing/2014/main" id="{5F59C9C7-8F37-4480-B48F-CC70930D3B74}"/>
                  </a:ext>
                </a:extLst>
              </p:cNvPr>
              <p:cNvSpPr/>
              <p:nvPr/>
            </p:nvSpPr>
            <p:spPr>
              <a:xfrm>
                <a:off x="491721" y="1768810"/>
                <a:ext cx="140381" cy="140381"/>
              </a:xfrm>
              <a:custGeom>
                <a:avLst/>
                <a:gdLst>
                  <a:gd name="connsiteX0" fmla="*/ 52388 w 76200"/>
                  <a:gd name="connsiteY0" fmla="*/ 11430 h 76200"/>
                  <a:gd name="connsiteX1" fmla="*/ 41910 w 76200"/>
                  <a:gd name="connsiteY1" fmla="*/ 21907 h 76200"/>
                  <a:gd name="connsiteX2" fmla="*/ 31432 w 76200"/>
                  <a:gd name="connsiteY2" fmla="*/ 11430 h 76200"/>
                  <a:gd name="connsiteX3" fmla="*/ 11430 w 76200"/>
                  <a:gd name="connsiteY3" fmla="*/ 11430 h 76200"/>
                  <a:gd name="connsiteX4" fmla="*/ 11430 w 76200"/>
                  <a:gd name="connsiteY4" fmla="*/ 31432 h 76200"/>
                  <a:gd name="connsiteX5" fmla="*/ 21907 w 76200"/>
                  <a:gd name="connsiteY5" fmla="*/ 41910 h 76200"/>
                  <a:gd name="connsiteX6" fmla="*/ 11430 w 76200"/>
                  <a:gd name="connsiteY6" fmla="*/ 52387 h 76200"/>
                  <a:gd name="connsiteX7" fmla="*/ 11430 w 76200"/>
                  <a:gd name="connsiteY7" fmla="*/ 72390 h 76200"/>
                  <a:gd name="connsiteX8" fmla="*/ 31432 w 76200"/>
                  <a:gd name="connsiteY8" fmla="*/ 72390 h 76200"/>
                  <a:gd name="connsiteX9" fmla="*/ 41910 w 76200"/>
                  <a:gd name="connsiteY9" fmla="*/ 61912 h 76200"/>
                  <a:gd name="connsiteX10" fmla="*/ 52388 w 76200"/>
                  <a:gd name="connsiteY10" fmla="*/ 72390 h 76200"/>
                  <a:gd name="connsiteX11" fmla="*/ 72390 w 76200"/>
                  <a:gd name="connsiteY11" fmla="*/ 72390 h 76200"/>
                  <a:gd name="connsiteX12" fmla="*/ 72390 w 76200"/>
                  <a:gd name="connsiteY12" fmla="*/ 52387 h 76200"/>
                  <a:gd name="connsiteX13" fmla="*/ 61913 w 76200"/>
                  <a:gd name="connsiteY13" fmla="*/ 41910 h 76200"/>
                  <a:gd name="connsiteX14" fmla="*/ 72390 w 76200"/>
                  <a:gd name="connsiteY14" fmla="*/ 31432 h 76200"/>
                  <a:gd name="connsiteX15" fmla="*/ 72390 w 76200"/>
                  <a:gd name="connsiteY15" fmla="*/ 11430 h 76200"/>
                  <a:gd name="connsiteX16" fmla="*/ 52388 w 76200"/>
                  <a:gd name="connsiteY16" fmla="*/ 11430 h 76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76200" h="76200">
                    <a:moveTo>
                      <a:pt x="52388" y="11430"/>
                    </a:moveTo>
                    <a:lnTo>
                      <a:pt x="41910" y="21907"/>
                    </a:lnTo>
                    <a:lnTo>
                      <a:pt x="31432" y="11430"/>
                    </a:lnTo>
                    <a:cubicBezTo>
                      <a:pt x="25717" y="5715"/>
                      <a:pt x="16192" y="5715"/>
                      <a:pt x="11430" y="11430"/>
                    </a:cubicBezTo>
                    <a:cubicBezTo>
                      <a:pt x="5715" y="17145"/>
                      <a:pt x="5715" y="26670"/>
                      <a:pt x="11430" y="31432"/>
                    </a:cubicBezTo>
                    <a:lnTo>
                      <a:pt x="21907" y="41910"/>
                    </a:lnTo>
                    <a:lnTo>
                      <a:pt x="11430" y="52387"/>
                    </a:lnTo>
                    <a:cubicBezTo>
                      <a:pt x="5715" y="58103"/>
                      <a:pt x="5715" y="67628"/>
                      <a:pt x="11430" y="72390"/>
                    </a:cubicBezTo>
                    <a:cubicBezTo>
                      <a:pt x="17145" y="78105"/>
                      <a:pt x="26670" y="78105"/>
                      <a:pt x="31432" y="72390"/>
                    </a:cubicBezTo>
                    <a:lnTo>
                      <a:pt x="41910" y="61912"/>
                    </a:lnTo>
                    <a:lnTo>
                      <a:pt x="52388" y="72390"/>
                    </a:lnTo>
                    <a:cubicBezTo>
                      <a:pt x="58103" y="78105"/>
                      <a:pt x="67628" y="78105"/>
                      <a:pt x="72390" y="72390"/>
                    </a:cubicBezTo>
                    <a:cubicBezTo>
                      <a:pt x="78105" y="66675"/>
                      <a:pt x="78105" y="57150"/>
                      <a:pt x="72390" y="52387"/>
                    </a:cubicBezTo>
                    <a:lnTo>
                      <a:pt x="61913" y="41910"/>
                    </a:lnTo>
                    <a:lnTo>
                      <a:pt x="72390" y="31432"/>
                    </a:lnTo>
                    <a:cubicBezTo>
                      <a:pt x="78105" y="25717"/>
                      <a:pt x="78105" y="16192"/>
                      <a:pt x="72390" y="11430"/>
                    </a:cubicBezTo>
                    <a:cubicBezTo>
                      <a:pt x="66675" y="6667"/>
                      <a:pt x="58103" y="5715"/>
                      <a:pt x="52388" y="1143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799"/>
              </a:p>
            </p:txBody>
          </p:sp>
          <p:sp>
            <p:nvSpPr>
              <p:cNvPr id="70" name="Freeform: Shape 69">
                <a:extLst>
                  <a:ext uri="{FF2B5EF4-FFF2-40B4-BE49-F238E27FC236}">
                    <a16:creationId xmlns:a16="http://schemas.microsoft.com/office/drawing/2014/main" id="{2F707FBD-9206-49AC-BE33-38826A25EE35}"/>
                  </a:ext>
                </a:extLst>
              </p:cNvPr>
              <p:cNvSpPr/>
              <p:nvPr/>
            </p:nvSpPr>
            <p:spPr>
              <a:xfrm>
                <a:off x="821614" y="1768810"/>
                <a:ext cx="140381" cy="140381"/>
              </a:xfrm>
              <a:custGeom>
                <a:avLst/>
                <a:gdLst>
                  <a:gd name="connsiteX0" fmla="*/ 52388 w 76200"/>
                  <a:gd name="connsiteY0" fmla="*/ 11430 h 76200"/>
                  <a:gd name="connsiteX1" fmla="*/ 41910 w 76200"/>
                  <a:gd name="connsiteY1" fmla="*/ 21907 h 76200"/>
                  <a:gd name="connsiteX2" fmla="*/ 31433 w 76200"/>
                  <a:gd name="connsiteY2" fmla="*/ 11430 h 76200"/>
                  <a:gd name="connsiteX3" fmla="*/ 11430 w 76200"/>
                  <a:gd name="connsiteY3" fmla="*/ 11430 h 76200"/>
                  <a:gd name="connsiteX4" fmla="*/ 11430 w 76200"/>
                  <a:gd name="connsiteY4" fmla="*/ 31432 h 76200"/>
                  <a:gd name="connsiteX5" fmla="*/ 21908 w 76200"/>
                  <a:gd name="connsiteY5" fmla="*/ 41910 h 76200"/>
                  <a:gd name="connsiteX6" fmla="*/ 11430 w 76200"/>
                  <a:gd name="connsiteY6" fmla="*/ 52387 h 76200"/>
                  <a:gd name="connsiteX7" fmla="*/ 11430 w 76200"/>
                  <a:gd name="connsiteY7" fmla="*/ 72390 h 76200"/>
                  <a:gd name="connsiteX8" fmla="*/ 31433 w 76200"/>
                  <a:gd name="connsiteY8" fmla="*/ 72390 h 76200"/>
                  <a:gd name="connsiteX9" fmla="*/ 41910 w 76200"/>
                  <a:gd name="connsiteY9" fmla="*/ 61912 h 76200"/>
                  <a:gd name="connsiteX10" fmla="*/ 52388 w 76200"/>
                  <a:gd name="connsiteY10" fmla="*/ 72390 h 76200"/>
                  <a:gd name="connsiteX11" fmla="*/ 72390 w 76200"/>
                  <a:gd name="connsiteY11" fmla="*/ 72390 h 76200"/>
                  <a:gd name="connsiteX12" fmla="*/ 72390 w 76200"/>
                  <a:gd name="connsiteY12" fmla="*/ 52387 h 76200"/>
                  <a:gd name="connsiteX13" fmla="*/ 61913 w 76200"/>
                  <a:gd name="connsiteY13" fmla="*/ 41910 h 76200"/>
                  <a:gd name="connsiteX14" fmla="*/ 72390 w 76200"/>
                  <a:gd name="connsiteY14" fmla="*/ 31432 h 76200"/>
                  <a:gd name="connsiteX15" fmla="*/ 72390 w 76200"/>
                  <a:gd name="connsiteY15" fmla="*/ 11430 h 76200"/>
                  <a:gd name="connsiteX16" fmla="*/ 52388 w 76200"/>
                  <a:gd name="connsiteY16" fmla="*/ 11430 h 76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76200" h="76200">
                    <a:moveTo>
                      <a:pt x="52388" y="11430"/>
                    </a:moveTo>
                    <a:lnTo>
                      <a:pt x="41910" y="21907"/>
                    </a:lnTo>
                    <a:lnTo>
                      <a:pt x="31433" y="11430"/>
                    </a:lnTo>
                    <a:cubicBezTo>
                      <a:pt x="25717" y="5715"/>
                      <a:pt x="16192" y="5715"/>
                      <a:pt x="11430" y="11430"/>
                    </a:cubicBezTo>
                    <a:cubicBezTo>
                      <a:pt x="6667" y="17145"/>
                      <a:pt x="5715" y="26670"/>
                      <a:pt x="11430" y="31432"/>
                    </a:cubicBezTo>
                    <a:lnTo>
                      <a:pt x="21908" y="41910"/>
                    </a:lnTo>
                    <a:lnTo>
                      <a:pt x="11430" y="52387"/>
                    </a:lnTo>
                    <a:cubicBezTo>
                      <a:pt x="5715" y="58103"/>
                      <a:pt x="5715" y="67628"/>
                      <a:pt x="11430" y="72390"/>
                    </a:cubicBezTo>
                    <a:cubicBezTo>
                      <a:pt x="17145" y="78105"/>
                      <a:pt x="26670" y="78105"/>
                      <a:pt x="31433" y="72390"/>
                    </a:cubicBezTo>
                    <a:lnTo>
                      <a:pt x="41910" y="61912"/>
                    </a:lnTo>
                    <a:lnTo>
                      <a:pt x="52388" y="72390"/>
                    </a:lnTo>
                    <a:cubicBezTo>
                      <a:pt x="58103" y="78105"/>
                      <a:pt x="67628" y="78105"/>
                      <a:pt x="72390" y="72390"/>
                    </a:cubicBezTo>
                    <a:cubicBezTo>
                      <a:pt x="78105" y="66675"/>
                      <a:pt x="78105" y="57150"/>
                      <a:pt x="72390" y="52387"/>
                    </a:cubicBezTo>
                    <a:lnTo>
                      <a:pt x="61913" y="41910"/>
                    </a:lnTo>
                    <a:lnTo>
                      <a:pt x="72390" y="31432"/>
                    </a:lnTo>
                    <a:cubicBezTo>
                      <a:pt x="78105" y="25717"/>
                      <a:pt x="78105" y="16192"/>
                      <a:pt x="72390" y="11430"/>
                    </a:cubicBezTo>
                    <a:cubicBezTo>
                      <a:pt x="67628" y="5715"/>
                      <a:pt x="58103" y="5715"/>
                      <a:pt x="52388" y="1143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799"/>
              </a:p>
            </p:txBody>
          </p:sp>
          <p:sp>
            <p:nvSpPr>
              <p:cNvPr id="71" name="Freeform: Shape 70">
                <a:extLst>
                  <a:ext uri="{FF2B5EF4-FFF2-40B4-BE49-F238E27FC236}">
                    <a16:creationId xmlns:a16="http://schemas.microsoft.com/office/drawing/2014/main" id="{6D2ACD19-4C54-413D-92B6-19D39F1AD8BF}"/>
                  </a:ext>
                </a:extLst>
              </p:cNvPr>
              <p:cNvSpPr/>
              <p:nvPr/>
            </p:nvSpPr>
            <p:spPr>
              <a:xfrm>
                <a:off x="161824" y="2035532"/>
                <a:ext cx="140381" cy="140381"/>
              </a:xfrm>
              <a:custGeom>
                <a:avLst/>
                <a:gdLst>
                  <a:gd name="connsiteX0" fmla="*/ 52388 w 76200"/>
                  <a:gd name="connsiteY0" fmla="*/ 11430 h 76200"/>
                  <a:gd name="connsiteX1" fmla="*/ 41910 w 76200"/>
                  <a:gd name="connsiteY1" fmla="*/ 21907 h 76200"/>
                  <a:gd name="connsiteX2" fmla="*/ 31433 w 76200"/>
                  <a:gd name="connsiteY2" fmla="*/ 11430 h 76200"/>
                  <a:gd name="connsiteX3" fmla="*/ 11430 w 76200"/>
                  <a:gd name="connsiteY3" fmla="*/ 11430 h 76200"/>
                  <a:gd name="connsiteX4" fmla="*/ 11430 w 76200"/>
                  <a:gd name="connsiteY4" fmla="*/ 31432 h 76200"/>
                  <a:gd name="connsiteX5" fmla="*/ 21908 w 76200"/>
                  <a:gd name="connsiteY5" fmla="*/ 41910 h 76200"/>
                  <a:gd name="connsiteX6" fmla="*/ 11430 w 76200"/>
                  <a:gd name="connsiteY6" fmla="*/ 52388 h 76200"/>
                  <a:gd name="connsiteX7" fmla="*/ 11430 w 76200"/>
                  <a:gd name="connsiteY7" fmla="*/ 72390 h 76200"/>
                  <a:gd name="connsiteX8" fmla="*/ 31433 w 76200"/>
                  <a:gd name="connsiteY8" fmla="*/ 72390 h 76200"/>
                  <a:gd name="connsiteX9" fmla="*/ 41910 w 76200"/>
                  <a:gd name="connsiteY9" fmla="*/ 61913 h 76200"/>
                  <a:gd name="connsiteX10" fmla="*/ 52388 w 76200"/>
                  <a:gd name="connsiteY10" fmla="*/ 72390 h 76200"/>
                  <a:gd name="connsiteX11" fmla="*/ 72390 w 76200"/>
                  <a:gd name="connsiteY11" fmla="*/ 72390 h 76200"/>
                  <a:gd name="connsiteX12" fmla="*/ 72390 w 76200"/>
                  <a:gd name="connsiteY12" fmla="*/ 52388 h 76200"/>
                  <a:gd name="connsiteX13" fmla="*/ 61913 w 76200"/>
                  <a:gd name="connsiteY13" fmla="*/ 41910 h 76200"/>
                  <a:gd name="connsiteX14" fmla="*/ 72390 w 76200"/>
                  <a:gd name="connsiteY14" fmla="*/ 31432 h 76200"/>
                  <a:gd name="connsiteX15" fmla="*/ 72390 w 76200"/>
                  <a:gd name="connsiteY15" fmla="*/ 11430 h 76200"/>
                  <a:gd name="connsiteX16" fmla="*/ 52388 w 76200"/>
                  <a:gd name="connsiteY16" fmla="*/ 11430 h 76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76200" h="76200">
                    <a:moveTo>
                      <a:pt x="52388" y="11430"/>
                    </a:moveTo>
                    <a:lnTo>
                      <a:pt x="41910" y="21907"/>
                    </a:lnTo>
                    <a:lnTo>
                      <a:pt x="31433" y="11430"/>
                    </a:lnTo>
                    <a:cubicBezTo>
                      <a:pt x="25718" y="5715"/>
                      <a:pt x="16193" y="5715"/>
                      <a:pt x="11430" y="11430"/>
                    </a:cubicBezTo>
                    <a:cubicBezTo>
                      <a:pt x="6668" y="17145"/>
                      <a:pt x="5715" y="26670"/>
                      <a:pt x="11430" y="31432"/>
                    </a:cubicBezTo>
                    <a:lnTo>
                      <a:pt x="21908" y="41910"/>
                    </a:lnTo>
                    <a:lnTo>
                      <a:pt x="11430" y="52388"/>
                    </a:lnTo>
                    <a:cubicBezTo>
                      <a:pt x="5715" y="58103"/>
                      <a:pt x="5715" y="67628"/>
                      <a:pt x="11430" y="72390"/>
                    </a:cubicBezTo>
                    <a:cubicBezTo>
                      <a:pt x="17145" y="78105"/>
                      <a:pt x="26670" y="78105"/>
                      <a:pt x="31433" y="72390"/>
                    </a:cubicBezTo>
                    <a:lnTo>
                      <a:pt x="41910" y="61913"/>
                    </a:lnTo>
                    <a:lnTo>
                      <a:pt x="52388" y="72390"/>
                    </a:lnTo>
                    <a:cubicBezTo>
                      <a:pt x="58103" y="78105"/>
                      <a:pt x="67628" y="78105"/>
                      <a:pt x="72390" y="72390"/>
                    </a:cubicBezTo>
                    <a:cubicBezTo>
                      <a:pt x="78105" y="66675"/>
                      <a:pt x="78105" y="57150"/>
                      <a:pt x="72390" y="52388"/>
                    </a:cubicBezTo>
                    <a:lnTo>
                      <a:pt x="61913" y="41910"/>
                    </a:lnTo>
                    <a:lnTo>
                      <a:pt x="72390" y="31432"/>
                    </a:lnTo>
                    <a:cubicBezTo>
                      <a:pt x="78105" y="25717"/>
                      <a:pt x="78105" y="16192"/>
                      <a:pt x="72390" y="11430"/>
                    </a:cubicBezTo>
                    <a:cubicBezTo>
                      <a:pt x="66675" y="6667"/>
                      <a:pt x="58103" y="5715"/>
                      <a:pt x="52388" y="1143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799"/>
              </a:p>
            </p:txBody>
          </p:sp>
          <p:sp>
            <p:nvSpPr>
              <p:cNvPr id="72" name="Freeform: Shape 71">
                <a:extLst>
                  <a:ext uri="{FF2B5EF4-FFF2-40B4-BE49-F238E27FC236}">
                    <a16:creationId xmlns:a16="http://schemas.microsoft.com/office/drawing/2014/main" id="{63315BEB-C048-4564-B8B8-734BE3869170}"/>
                  </a:ext>
                </a:extLst>
              </p:cNvPr>
              <p:cNvSpPr/>
              <p:nvPr/>
            </p:nvSpPr>
            <p:spPr>
              <a:xfrm>
                <a:off x="491721" y="2035532"/>
                <a:ext cx="140381" cy="140381"/>
              </a:xfrm>
              <a:custGeom>
                <a:avLst/>
                <a:gdLst>
                  <a:gd name="connsiteX0" fmla="*/ 52388 w 76200"/>
                  <a:gd name="connsiteY0" fmla="*/ 11430 h 76200"/>
                  <a:gd name="connsiteX1" fmla="*/ 41910 w 76200"/>
                  <a:gd name="connsiteY1" fmla="*/ 21907 h 76200"/>
                  <a:gd name="connsiteX2" fmla="*/ 31432 w 76200"/>
                  <a:gd name="connsiteY2" fmla="*/ 11430 h 76200"/>
                  <a:gd name="connsiteX3" fmla="*/ 11430 w 76200"/>
                  <a:gd name="connsiteY3" fmla="*/ 11430 h 76200"/>
                  <a:gd name="connsiteX4" fmla="*/ 11430 w 76200"/>
                  <a:gd name="connsiteY4" fmla="*/ 31432 h 76200"/>
                  <a:gd name="connsiteX5" fmla="*/ 21907 w 76200"/>
                  <a:gd name="connsiteY5" fmla="*/ 41910 h 76200"/>
                  <a:gd name="connsiteX6" fmla="*/ 11430 w 76200"/>
                  <a:gd name="connsiteY6" fmla="*/ 52388 h 76200"/>
                  <a:gd name="connsiteX7" fmla="*/ 11430 w 76200"/>
                  <a:gd name="connsiteY7" fmla="*/ 72390 h 76200"/>
                  <a:gd name="connsiteX8" fmla="*/ 31432 w 76200"/>
                  <a:gd name="connsiteY8" fmla="*/ 72390 h 76200"/>
                  <a:gd name="connsiteX9" fmla="*/ 41910 w 76200"/>
                  <a:gd name="connsiteY9" fmla="*/ 61913 h 76200"/>
                  <a:gd name="connsiteX10" fmla="*/ 52388 w 76200"/>
                  <a:gd name="connsiteY10" fmla="*/ 72390 h 76200"/>
                  <a:gd name="connsiteX11" fmla="*/ 72390 w 76200"/>
                  <a:gd name="connsiteY11" fmla="*/ 72390 h 76200"/>
                  <a:gd name="connsiteX12" fmla="*/ 72390 w 76200"/>
                  <a:gd name="connsiteY12" fmla="*/ 52388 h 76200"/>
                  <a:gd name="connsiteX13" fmla="*/ 61913 w 76200"/>
                  <a:gd name="connsiteY13" fmla="*/ 41910 h 76200"/>
                  <a:gd name="connsiteX14" fmla="*/ 72390 w 76200"/>
                  <a:gd name="connsiteY14" fmla="*/ 31432 h 76200"/>
                  <a:gd name="connsiteX15" fmla="*/ 72390 w 76200"/>
                  <a:gd name="connsiteY15" fmla="*/ 11430 h 76200"/>
                  <a:gd name="connsiteX16" fmla="*/ 52388 w 76200"/>
                  <a:gd name="connsiteY16" fmla="*/ 11430 h 76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76200" h="76200">
                    <a:moveTo>
                      <a:pt x="52388" y="11430"/>
                    </a:moveTo>
                    <a:lnTo>
                      <a:pt x="41910" y="21907"/>
                    </a:lnTo>
                    <a:lnTo>
                      <a:pt x="31432" y="11430"/>
                    </a:lnTo>
                    <a:cubicBezTo>
                      <a:pt x="25717" y="5715"/>
                      <a:pt x="16192" y="5715"/>
                      <a:pt x="11430" y="11430"/>
                    </a:cubicBezTo>
                    <a:cubicBezTo>
                      <a:pt x="5715" y="17145"/>
                      <a:pt x="5715" y="26670"/>
                      <a:pt x="11430" y="31432"/>
                    </a:cubicBezTo>
                    <a:lnTo>
                      <a:pt x="21907" y="41910"/>
                    </a:lnTo>
                    <a:lnTo>
                      <a:pt x="11430" y="52388"/>
                    </a:lnTo>
                    <a:cubicBezTo>
                      <a:pt x="5715" y="58103"/>
                      <a:pt x="5715" y="67628"/>
                      <a:pt x="11430" y="72390"/>
                    </a:cubicBezTo>
                    <a:cubicBezTo>
                      <a:pt x="17145" y="78105"/>
                      <a:pt x="26670" y="78105"/>
                      <a:pt x="31432" y="72390"/>
                    </a:cubicBezTo>
                    <a:lnTo>
                      <a:pt x="41910" y="61913"/>
                    </a:lnTo>
                    <a:lnTo>
                      <a:pt x="52388" y="72390"/>
                    </a:lnTo>
                    <a:cubicBezTo>
                      <a:pt x="58103" y="78105"/>
                      <a:pt x="67628" y="78105"/>
                      <a:pt x="72390" y="72390"/>
                    </a:cubicBezTo>
                    <a:cubicBezTo>
                      <a:pt x="78105" y="66675"/>
                      <a:pt x="78105" y="57150"/>
                      <a:pt x="72390" y="52388"/>
                    </a:cubicBezTo>
                    <a:lnTo>
                      <a:pt x="61913" y="41910"/>
                    </a:lnTo>
                    <a:lnTo>
                      <a:pt x="72390" y="31432"/>
                    </a:lnTo>
                    <a:cubicBezTo>
                      <a:pt x="78105" y="25717"/>
                      <a:pt x="78105" y="16192"/>
                      <a:pt x="72390" y="11430"/>
                    </a:cubicBezTo>
                    <a:cubicBezTo>
                      <a:pt x="66675" y="6667"/>
                      <a:pt x="58103" y="5715"/>
                      <a:pt x="52388" y="1143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799"/>
              </a:p>
            </p:txBody>
          </p:sp>
          <p:sp>
            <p:nvSpPr>
              <p:cNvPr id="73" name="Freeform: Shape 72">
                <a:extLst>
                  <a:ext uri="{FF2B5EF4-FFF2-40B4-BE49-F238E27FC236}">
                    <a16:creationId xmlns:a16="http://schemas.microsoft.com/office/drawing/2014/main" id="{7CE4E1A0-85C6-41EA-B220-14770501983C}"/>
                  </a:ext>
                </a:extLst>
              </p:cNvPr>
              <p:cNvSpPr/>
              <p:nvPr/>
            </p:nvSpPr>
            <p:spPr>
              <a:xfrm>
                <a:off x="161824" y="2304011"/>
                <a:ext cx="140381" cy="140381"/>
              </a:xfrm>
              <a:custGeom>
                <a:avLst/>
                <a:gdLst>
                  <a:gd name="connsiteX0" fmla="*/ 52388 w 76200"/>
                  <a:gd name="connsiteY0" fmla="*/ 11430 h 76200"/>
                  <a:gd name="connsiteX1" fmla="*/ 41910 w 76200"/>
                  <a:gd name="connsiteY1" fmla="*/ 21907 h 76200"/>
                  <a:gd name="connsiteX2" fmla="*/ 31433 w 76200"/>
                  <a:gd name="connsiteY2" fmla="*/ 11430 h 76200"/>
                  <a:gd name="connsiteX3" fmla="*/ 11430 w 76200"/>
                  <a:gd name="connsiteY3" fmla="*/ 11430 h 76200"/>
                  <a:gd name="connsiteX4" fmla="*/ 11430 w 76200"/>
                  <a:gd name="connsiteY4" fmla="*/ 31432 h 76200"/>
                  <a:gd name="connsiteX5" fmla="*/ 21908 w 76200"/>
                  <a:gd name="connsiteY5" fmla="*/ 41910 h 76200"/>
                  <a:gd name="connsiteX6" fmla="*/ 11430 w 76200"/>
                  <a:gd name="connsiteY6" fmla="*/ 52387 h 76200"/>
                  <a:gd name="connsiteX7" fmla="*/ 11430 w 76200"/>
                  <a:gd name="connsiteY7" fmla="*/ 72390 h 76200"/>
                  <a:gd name="connsiteX8" fmla="*/ 31433 w 76200"/>
                  <a:gd name="connsiteY8" fmla="*/ 72390 h 76200"/>
                  <a:gd name="connsiteX9" fmla="*/ 41910 w 76200"/>
                  <a:gd name="connsiteY9" fmla="*/ 61912 h 76200"/>
                  <a:gd name="connsiteX10" fmla="*/ 52388 w 76200"/>
                  <a:gd name="connsiteY10" fmla="*/ 72390 h 76200"/>
                  <a:gd name="connsiteX11" fmla="*/ 72390 w 76200"/>
                  <a:gd name="connsiteY11" fmla="*/ 72390 h 76200"/>
                  <a:gd name="connsiteX12" fmla="*/ 72390 w 76200"/>
                  <a:gd name="connsiteY12" fmla="*/ 52387 h 76200"/>
                  <a:gd name="connsiteX13" fmla="*/ 61913 w 76200"/>
                  <a:gd name="connsiteY13" fmla="*/ 41910 h 76200"/>
                  <a:gd name="connsiteX14" fmla="*/ 72390 w 76200"/>
                  <a:gd name="connsiteY14" fmla="*/ 31432 h 76200"/>
                  <a:gd name="connsiteX15" fmla="*/ 72390 w 76200"/>
                  <a:gd name="connsiteY15" fmla="*/ 11430 h 76200"/>
                  <a:gd name="connsiteX16" fmla="*/ 52388 w 76200"/>
                  <a:gd name="connsiteY16" fmla="*/ 11430 h 76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76200" h="76200">
                    <a:moveTo>
                      <a:pt x="52388" y="11430"/>
                    </a:moveTo>
                    <a:lnTo>
                      <a:pt x="41910" y="21907"/>
                    </a:lnTo>
                    <a:lnTo>
                      <a:pt x="31433" y="11430"/>
                    </a:lnTo>
                    <a:cubicBezTo>
                      <a:pt x="25718" y="5715"/>
                      <a:pt x="16193" y="5715"/>
                      <a:pt x="11430" y="11430"/>
                    </a:cubicBezTo>
                    <a:cubicBezTo>
                      <a:pt x="6668" y="17145"/>
                      <a:pt x="5715" y="26670"/>
                      <a:pt x="11430" y="31432"/>
                    </a:cubicBezTo>
                    <a:lnTo>
                      <a:pt x="21908" y="41910"/>
                    </a:lnTo>
                    <a:lnTo>
                      <a:pt x="11430" y="52387"/>
                    </a:lnTo>
                    <a:cubicBezTo>
                      <a:pt x="5715" y="58103"/>
                      <a:pt x="5715" y="67628"/>
                      <a:pt x="11430" y="72390"/>
                    </a:cubicBezTo>
                    <a:cubicBezTo>
                      <a:pt x="17145" y="78105"/>
                      <a:pt x="26670" y="78105"/>
                      <a:pt x="31433" y="72390"/>
                    </a:cubicBezTo>
                    <a:lnTo>
                      <a:pt x="41910" y="61912"/>
                    </a:lnTo>
                    <a:lnTo>
                      <a:pt x="52388" y="72390"/>
                    </a:lnTo>
                    <a:cubicBezTo>
                      <a:pt x="58103" y="78105"/>
                      <a:pt x="67628" y="78105"/>
                      <a:pt x="72390" y="72390"/>
                    </a:cubicBezTo>
                    <a:cubicBezTo>
                      <a:pt x="78105" y="66675"/>
                      <a:pt x="78105" y="57150"/>
                      <a:pt x="72390" y="52387"/>
                    </a:cubicBezTo>
                    <a:lnTo>
                      <a:pt x="61913" y="41910"/>
                    </a:lnTo>
                    <a:lnTo>
                      <a:pt x="72390" y="31432"/>
                    </a:lnTo>
                    <a:cubicBezTo>
                      <a:pt x="78105" y="25717"/>
                      <a:pt x="78105" y="16192"/>
                      <a:pt x="72390" y="11430"/>
                    </a:cubicBezTo>
                    <a:cubicBezTo>
                      <a:pt x="66675" y="6667"/>
                      <a:pt x="58103" y="5715"/>
                      <a:pt x="52388" y="1143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799"/>
              </a:p>
            </p:txBody>
          </p:sp>
        </p:grpSp>
        <p:sp>
          <p:nvSpPr>
            <p:cNvPr id="74" name="Cross 73">
              <a:extLst>
                <a:ext uri="{FF2B5EF4-FFF2-40B4-BE49-F238E27FC236}">
                  <a16:creationId xmlns:a16="http://schemas.microsoft.com/office/drawing/2014/main" id="{C344A648-2960-4BB0-96DA-39E80A77A380}"/>
                </a:ext>
              </a:extLst>
            </p:cNvPr>
            <p:cNvSpPr/>
            <p:nvPr/>
          </p:nvSpPr>
          <p:spPr>
            <a:xfrm rot="1642289">
              <a:off x="2560421" y="2113960"/>
              <a:ext cx="296040" cy="296040"/>
            </a:xfrm>
            <a:prstGeom prst="plus">
              <a:avLst>
                <a:gd name="adj" fmla="val 43777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799"/>
            </a:p>
          </p:txBody>
        </p:sp>
        <p:grpSp>
          <p:nvGrpSpPr>
            <p:cNvPr id="76" name="Graphic 185">
              <a:extLst>
                <a:ext uri="{FF2B5EF4-FFF2-40B4-BE49-F238E27FC236}">
                  <a16:creationId xmlns:a16="http://schemas.microsoft.com/office/drawing/2014/main" id="{6AA6B0E5-9A04-46E6-91DB-34C0E8ED3895}"/>
                </a:ext>
              </a:extLst>
            </p:cNvPr>
            <p:cNvGrpSpPr/>
            <p:nvPr/>
          </p:nvGrpSpPr>
          <p:grpSpPr>
            <a:xfrm rot="16200000">
              <a:off x="-150583" y="3027868"/>
              <a:ext cx="1668051" cy="346608"/>
              <a:chOff x="1542378" y="3369742"/>
              <a:chExt cx="1668051" cy="346608"/>
            </a:xfrm>
            <a:solidFill>
              <a:schemeClr val="accent1">
                <a:alpha val="44000"/>
              </a:schemeClr>
            </a:solidFill>
          </p:grpSpPr>
          <p:sp>
            <p:nvSpPr>
              <p:cNvPr id="77" name="Freeform: Shape 76">
                <a:extLst>
                  <a:ext uri="{FF2B5EF4-FFF2-40B4-BE49-F238E27FC236}">
                    <a16:creationId xmlns:a16="http://schemas.microsoft.com/office/drawing/2014/main" id="{C930A2BB-C6C6-4A2B-9D3F-40804CCDD00A}"/>
                  </a:ext>
                </a:extLst>
              </p:cNvPr>
              <p:cNvSpPr/>
              <p:nvPr/>
            </p:nvSpPr>
            <p:spPr>
              <a:xfrm>
                <a:off x="3003006" y="3378949"/>
                <a:ext cx="216630" cy="346608"/>
              </a:xfrm>
              <a:custGeom>
                <a:avLst/>
                <a:gdLst>
                  <a:gd name="connsiteX0" fmla="*/ 170596 w 216630"/>
                  <a:gd name="connsiteY0" fmla="*/ 330902 h 346608"/>
                  <a:gd name="connsiteX1" fmla="*/ 142434 w 216630"/>
                  <a:gd name="connsiteY1" fmla="*/ 317905 h 346608"/>
                  <a:gd name="connsiteX2" fmla="*/ 27620 w 216630"/>
                  <a:gd name="connsiteY2" fmla="*/ 198758 h 346608"/>
                  <a:gd name="connsiteX3" fmla="*/ 27620 w 216630"/>
                  <a:gd name="connsiteY3" fmla="*/ 142434 h 346608"/>
                  <a:gd name="connsiteX4" fmla="*/ 146767 w 216630"/>
                  <a:gd name="connsiteY4" fmla="*/ 27620 h 346608"/>
                  <a:gd name="connsiteX5" fmla="*/ 205257 w 216630"/>
                  <a:gd name="connsiteY5" fmla="*/ 27620 h 346608"/>
                  <a:gd name="connsiteX6" fmla="*/ 205257 w 216630"/>
                  <a:gd name="connsiteY6" fmla="*/ 86110 h 346608"/>
                  <a:gd name="connsiteX7" fmla="*/ 116439 w 216630"/>
                  <a:gd name="connsiteY7" fmla="*/ 172762 h 346608"/>
                  <a:gd name="connsiteX8" fmla="*/ 203091 w 216630"/>
                  <a:gd name="connsiteY8" fmla="*/ 261581 h 346608"/>
                  <a:gd name="connsiteX9" fmla="*/ 203091 w 216630"/>
                  <a:gd name="connsiteY9" fmla="*/ 320071 h 346608"/>
                  <a:gd name="connsiteX10" fmla="*/ 170596 w 216630"/>
                  <a:gd name="connsiteY10" fmla="*/ 330902 h 3466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16630" h="346608">
                    <a:moveTo>
                      <a:pt x="170596" y="330902"/>
                    </a:moveTo>
                    <a:cubicBezTo>
                      <a:pt x="159765" y="330902"/>
                      <a:pt x="148933" y="326570"/>
                      <a:pt x="142434" y="317905"/>
                    </a:cubicBezTo>
                    <a:lnTo>
                      <a:pt x="27620" y="198758"/>
                    </a:lnTo>
                    <a:cubicBezTo>
                      <a:pt x="12456" y="183594"/>
                      <a:pt x="12456" y="157598"/>
                      <a:pt x="27620" y="142434"/>
                    </a:cubicBezTo>
                    <a:lnTo>
                      <a:pt x="146767" y="27620"/>
                    </a:lnTo>
                    <a:cubicBezTo>
                      <a:pt x="161931" y="12456"/>
                      <a:pt x="187927" y="12456"/>
                      <a:pt x="205257" y="27620"/>
                    </a:cubicBezTo>
                    <a:cubicBezTo>
                      <a:pt x="220421" y="42784"/>
                      <a:pt x="220421" y="68780"/>
                      <a:pt x="205257" y="86110"/>
                    </a:cubicBezTo>
                    <a:lnTo>
                      <a:pt x="116439" y="172762"/>
                    </a:lnTo>
                    <a:lnTo>
                      <a:pt x="203091" y="261581"/>
                    </a:lnTo>
                    <a:cubicBezTo>
                      <a:pt x="218255" y="276745"/>
                      <a:pt x="218255" y="302740"/>
                      <a:pt x="203091" y="320071"/>
                    </a:cubicBezTo>
                    <a:cubicBezTo>
                      <a:pt x="192259" y="326570"/>
                      <a:pt x="181428" y="330902"/>
                      <a:pt x="170596" y="33090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799"/>
              </a:p>
            </p:txBody>
          </p:sp>
          <p:sp>
            <p:nvSpPr>
              <p:cNvPr id="78" name="Freeform: Shape 77">
                <a:extLst>
                  <a:ext uri="{FF2B5EF4-FFF2-40B4-BE49-F238E27FC236}">
                    <a16:creationId xmlns:a16="http://schemas.microsoft.com/office/drawing/2014/main" id="{8CF1CD86-5744-48DC-9E02-C72947A062EF}"/>
                  </a:ext>
                </a:extLst>
              </p:cNvPr>
              <p:cNvSpPr/>
              <p:nvPr/>
            </p:nvSpPr>
            <p:spPr>
              <a:xfrm>
                <a:off x="2792875" y="3374616"/>
                <a:ext cx="216630" cy="346608"/>
              </a:xfrm>
              <a:custGeom>
                <a:avLst/>
                <a:gdLst>
                  <a:gd name="connsiteX0" fmla="*/ 170596 w 216630"/>
                  <a:gd name="connsiteY0" fmla="*/ 330902 h 346608"/>
                  <a:gd name="connsiteX1" fmla="*/ 142434 w 216630"/>
                  <a:gd name="connsiteY1" fmla="*/ 317905 h 346608"/>
                  <a:gd name="connsiteX2" fmla="*/ 27620 w 216630"/>
                  <a:gd name="connsiteY2" fmla="*/ 200924 h 346608"/>
                  <a:gd name="connsiteX3" fmla="*/ 27620 w 216630"/>
                  <a:gd name="connsiteY3" fmla="*/ 142434 h 346608"/>
                  <a:gd name="connsiteX4" fmla="*/ 146767 w 216630"/>
                  <a:gd name="connsiteY4" fmla="*/ 27620 h 346608"/>
                  <a:gd name="connsiteX5" fmla="*/ 205257 w 216630"/>
                  <a:gd name="connsiteY5" fmla="*/ 27620 h 346608"/>
                  <a:gd name="connsiteX6" fmla="*/ 205257 w 216630"/>
                  <a:gd name="connsiteY6" fmla="*/ 86110 h 346608"/>
                  <a:gd name="connsiteX7" fmla="*/ 116439 w 216630"/>
                  <a:gd name="connsiteY7" fmla="*/ 172762 h 346608"/>
                  <a:gd name="connsiteX8" fmla="*/ 203091 w 216630"/>
                  <a:gd name="connsiteY8" fmla="*/ 261581 h 346608"/>
                  <a:gd name="connsiteX9" fmla="*/ 203091 w 216630"/>
                  <a:gd name="connsiteY9" fmla="*/ 320071 h 346608"/>
                  <a:gd name="connsiteX10" fmla="*/ 170596 w 216630"/>
                  <a:gd name="connsiteY10" fmla="*/ 330902 h 3466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16630" h="346608">
                    <a:moveTo>
                      <a:pt x="170596" y="330902"/>
                    </a:moveTo>
                    <a:cubicBezTo>
                      <a:pt x="159765" y="330902"/>
                      <a:pt x="148933" y="326570"/>
                      <a:pt x="142434" y="317905"/>
                    </a:cubicBezTo>
                    <a:lnTo>
                      <a:pt x="27620" y="200924"/>
                    </a:lnTo>
                    <a:cubicBezTo>
                      <a:pt x="12456" y="185760"/>
                      <a:pt x="12456" y="159765"/>
                      <a:pt x="27620" y="142434"/>
                    </a:cubicBezTo>
                    <a:lnTo>
                      <a:pt x="146767" y="27620"/>
                    </a:lnTo>
                    <a:cubicBezTo>
                      <a:pt x="161931" y="12456"/>
                      <a:pt x="187927" y="12456"/>
                      <a:pt x="205257" y="27620"/>
                    </a:cubicBezTo>
                    <a:cubicBezTo>
                      <a:pt x="220421" y="42784"/>
                      <a:pt x="220421" y="68780"/>
                      <a:pt x="205257" y="86110"/>
                    </a:cubicBezTo>
                    <a:lnTo>
                      <a:pt x="116439" y="172762"/>
                    </a:lnTo>
                    <a:lnTo>
                      <a:pt x="203091" y="261581"/>
                    </a:lnTo>
                    <a:cubicBezTo>
                      <a:pt x="218255" y="276745"/>
                      <a:pt x="218255" y="302740"/>
                      <a:pt x="203091" y="320071"/>
                    </a:cubicBezTo>
                    <a:cubicBezTo>
                      <a:pt x="192259" y="326570"/>
                      <a:pt x="181428" y="330902"/>
                      <a:pt x="170596" y="33090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799"/>
              </a:p>
            </p:txBody>
          </p:sp>
          <p:sp>
            <p:nvSpPr>
              <p:cNvPr id="79" name="Freeform: Shape 78">
                <a:extLst>
                  <a:ext uri="{FF2B5EF4-FFF2-40B4-BE49-F238E27FC236}">
                    <a16:creationId xmlns:a16="http://schemas.microsoft.com/office/drawing/2014/main" id="{3A955870-1FCD-46BF-8265-CDA981097AFC}"/>
                  </a:ext>
                </a:extLst>
              </p:cNvPr>
              <p:cNvSpPr/>
              <p:nvPr/>
            </p:nvSpPr>
            <p:spPr>
              <a:xfrm>
                <a:off x="2582744" y="3370284"/>
                <a:ext cx="216630" cy="346608"/>
              </a:xfrm>
              <a:custGeom>
                <a:avLst/>
                <a:gdLst>
                  <a:gd name="connsiteX0" fmla="*/ 170596 w 216630"/>
                  <a:gd name="connsiteY0" fmla="*/ 333069 h 346608"/>
                  <a:gd name="connsiteX1" fmla="*/ 142434 w 216630"/>
                  <a:gd name="connsiteY1" fmla="*/ 320071 h 346608"/>
                  <a:gd name="connsiteX2" fmla="*/ 27620 w 216630"/>
                  <a:gd name="connsiteY2" fmla="*/ 200924 h 346608"/>
                  <a:gd name="connsiteX3" fmla="*/ 27620 w 216630"/>
                  <a:gd name="connsiteY3" fmla="*/ 142434 h 346608"/>
                  <a:gd name="connsiteX4" fmla="*/ 146767 w 216630"/>
                  <a:gd name="connsiteY4" fmla="*/ 27620 h 346608"/>
                  <a:gd name="connsiteX5" fmla="*/ 205257 w 216630"/>
                  <a:gd name="connsiteY5" fmla="*/ 27620 h 346608"/>
                  <a:gd name="connsiteX6" fmla="*/ 205257 w 216630"/>
                  <a:gd name="connsiteY6" fmla="*/ 86110 h 346608"/>
                  <a:gd name="connsiteX7" fmla="*/ 116439 w 216630"/>
                  <a:gd name="connsiteY7" fmla="*/ 172762 h 346608"/>
                  <a:gd name="connsiteX8" fmla="*/ 203091 w 216630"/>
                  <a:gd name="connsiteY8" fmla="*/ 261581 h 346608"/>
                  <a:gd name="connsiteX9" fmla="*/ 203091 w 216630"/>
                  <a:gd name="connsiteY9" fmla="*/ 320071 h 346608"/>
                  <a:gd name="connsiteX10" fmla="*/ 170596 w 216630"/>
                  <a:gd name="connsiteY10" fmla="*/ 333069 h 3466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16630" h="346608">
                    <a:moveTo>
                      <a:pt x="170596" y="333069"/>
                    </a:moveTo>
                    <a:cubicBezTo>
                      <a:pt x="159765" y="333069"/>
                      <a:pt x="148933" y="328736"/>
                      <a:pt x="142434" y="320071"/>
                    </a:cubicBezTo>
                    <a:lnTo>
                      <a:pt x="27620" y="200924"/>
                    </a:lnTo>
                    <a:cubicBezTo>
                      <a:pt x="12456" y="185760"/>
                      <a:pt x="12456" y="159765"/>
                      <a:pt x="27620" y="142434"/>
                    </a:cubicBezTo>
                    <a:lnTo>
                      <a:pt x="146767" y="27620"/>
                    </a:lnTo>
                    <a:cubicBezTo>
                      <a:pt x="161931" y="12456"/>
                      <a:pt x="187927" y="12456"/>
                      <a:pt x="205257" y="27620"/>
                    </a:cubicBezTo>
                    <a:cubicBezTo>
                      <a:pt x="220421" y="42784"/>
                      <a:pt x="220421" y="68780"/>
                      <a:pt x="205257" y="86110"/>
                    </a:cubicBezTo>
                    <a:lnTo>
                      <a:pt x="116439" y="172762"/>
                    </a:lnTo>
                    <a:lnTo>
                      <a:pt x="203091" y="261581"/>
                    </a:lnTo>
                    <a:cubicBezTo>
                      <a:pt x="218255" y="276745"/>
                      <a:pt x="218255" y="302740"/>
                      <a:pt x="203091" y="320071"/>
                    </a:cubicBezTo>
                    <a:cubicBezTo>
                      <a:pt x="190093" y="328736"/>
                      <a:pt x="179261" y="333069"/>
                      <a:pt x="170596" y="33306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799"/>
              </a:p>
            </p:txBody>
          </p:sp>
          <p:sp>
            <p:nvSpPr>
              <p:cNvPr id="80" name="Freeform: Shape 79">
                <a:extLst>
                  <a:ext uri="{FF2B5EF4-FFF2-40B4-BE49-F238E27FC236}">
                    <a16:creationId xmlns:a16="http://schemas.microsoft.com/office/drawing/2014/main" id="{8A3B7262-F438-42DD-A8C4-D63923F34628}"/>
                  </a:ext>
                </a:extLst>
              </p:cNvPr>
              <p:cNvSpPr/>
              <p:nvPr/>
            </p:nvSpPr>
            <p:spPr>
              <a:xfrm>
                <a:off x="2370446" y="3368117"/>
                <a:ext cx="216630" cy="346608"/>
              </a:xfrm>
              <a:custGeom>
                <a:avLst/>
                <a:gdLst>
                  <a:gd name="connsiteX0" fmla="*/ 170596 w 216630"/>
                  <a:gd name="connsiteY0" fmla="*/ 330902 h 346608"/>
                  <a:gd name="connsiteX1" fmla="*/ 142434 w 216630"/>
                  <a:gd name="connsiteY1" fmla="*/ 317905 h 346608"/>
                  <a:gd name="connsiteX2" fmla="*/ 27620 w 216630"/>
                  <a:gd name="connsiteY2" fmla="*/ 198758 h 346608"/>
                  <a:gd name="connsiteX3" fmla="*/ 27620 w 216630"/>
                  <a:gd name="connsiteY3" fmla="*/ 140268 h 346608"/>
                  <a:gd name="connsiteX4" fmla="*/ 146767 w 216630"/>
                  <a:gd name="connsiteY4" fmla="*/ 27620 h 346608"/>
                  <a:gd name="connsiteX5" fmla="*/ 205257 w 216630"/>
                  <a:gd name="connsiteY5" fmla="*/ 27620 h 346608"/>
                  <a:gd name="connsiteX6" fmla="*/ 205257 w 216630"/>
                  <a:gd name="connsiteY6" fmla="*/ 86110 h 346608"/>
                  <a:gd name="connsiteX7" fmla="*/ 116439 w 216630"/>
                  <a:gd name="connsiteY7" fmla="*/ 172762 h 346608"/>
                  <a:gd name="connsiteX8" fmla="*/ 203091 w 216630"/>
                  <a:gd name="connsiteY8" fmla="*/ 261581 h 346608"/>
                  <a:gd name="connsiteX9" fmla="*/ 203091 w 216630"/>
                  <a:gd name="connsiteY9" fmla="*/ 320071 h 346608"/>
                  <a:gd name="connsiteX10" fmla="*/ 170596 w 216630"/>
                  <a:gd name="connsiteY10" fmla="*/ 330902 h 3466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16630" h="346608">
                    <a:moveTo>
                      <a:pt x="170596" y="330902"/>
                    </a:moveTo>
                    <a:cubicBezTo>
                      <a:pt x="159765" y="330902"/>
                      <a:pt x="148933" y="326570"/>
                      <a:pt x="142434" y="317905"/>
                    </a:cubicBezTo>
                    <a:lnTo>
                      <a:pt x="27620" y="198758"/>
                    </a:lnTo>
                    <a:cubicBezTo>
                      <a:pt x="12456" y="183594"/>
                      <a:pt x="12456" y="157598"/>
                      <a:pt x="27620" y="140268"/>
                    </a:cubicBezTo>
                    <a:lnTo>
                      <a:pt x="146767" y="27620"/>
                    </a:lnTo>
                    <a:cubicBezTo>
                      <a:pt x="161931" y="12456"/>
                      <a:pt x="187927" y="12456"/>
                      <a:pt x="205257" y="27620"/>
                    </a:cubicBezTo>
                    <a:cubicBezTo>
                      <a:pt x="220421" y="42784"/>
                      <a:pt x="220421" y="68780"/>
                      <a:pt x="205257" y="86110"/>
                    </a:cubicBezTo>
                    <a:lnTo>
                      <a:pt x="116439" y="172762"/>
                    </a:lnTo>
                    <a:lnTo>
                      <a:pt x="203091" y="261581"/>
                    </a:lnTo>
                    <a:cubicBezTo>
                      <a:pt x="218255" y="276745"/>
                      <a:pt x="218255" y="302740"/>
                      <a:pt x="203091" y="320071"/>
                    </a:cubicBezTo>
                    <a:cubicBezTo>
                      <a:pt x="192259" y="326570"/>
                      <a:pt x="181428" y="330902"/>
                      <a:pt x="170596" y="33090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799"/>
              </a:p>
            </p:txBody>
          </p:sp>
          <p:sp>
            <p:nvSpPr>
              <p:cNvPr id="81" name="Freeform: Shape 80">
                <a:extLst>
                  <a:ext uri="{FF2B5EF4-FFF2-40B4-BE49-F238E27FC236}">
                    <a16:creationId xmlns:a16="http://schemas.microsoft.com/office/drawing/2014/main" id="{16D477E1-80F0-4FE6-940E-99B4954BB4EA}"/>
                  </a:ext>
                </a:extLst>
              </p:cNvPr>
              <p:cNvSpPr/>
              <p:nvPr/>
            </p:nvSpPr>
            <p:spPr>
              <a:xfrm>
                <a:off x="2158406" y="3363785"/>
                <a:ext cx="216630" cy="346608"/>
              </a:xfrm>
              <a:custGeom>
                <a:avLst/>
                <a:gdLst>
                  <a:gd name="connsiteX0" fmla="*/ 172505 w 216630"/>
                  <a:gd name="connsiteY0" fmla="*/ 330902 h 346608"/>
                  <a:gd name="connsiteX1" fmla="*/ 144343 w 216630"/>
                  <a:gd name="connsiteY1" fmla="*/ 317905 h 346608"/>
                  <a:gd name="connsiteX2" fmla="*/ 27363 w 216630"/>
                  <a:gd name="connsiteY2" fmla="*/ 200924 h 346608"/>
                  <a:gd name="connsiteX3" fmla="*/ 29529 w 216630"/>
                  <a:gd name="connsiteY3" fmla="*/ 142434 h 346608"/>
                  <a:gd name="connsiteX4" fmla="*/ 148676 w 216630"/>
                  <a:gd name="connsiteY4" fmla="*/ 27620 h 346608"/>
                  <a:gd name="connsiteX5" fmla="*/ 207166 w 216630"/>
                  <a:gd name="connsiteY5" fmla="*/ 27620 h 346608"/>
                  <a:gd name="connsiteX6" fmla="*/ 207166 w 216630"/>
                  <a:gd name="connsiteY6" fmla="*/ 86110 h 346608"/>
                  <a:gd name="connsiteX7" fmla="*/ 118348 w 216630"/>
                  <a:gd name="connsiteY7" fmla="*/ 172762 h 346608"/>
                  <a:gd name="connsiteX8" fmla="*/ 205000 w 216630"/>
                  <a:gd name="connsiteY8" fmla="*/ 261581 h 346608"/>
                  <a:gd name="connsiteX9" fmla="*/ 205000 w 216630"/>
                  <a:gd name="connsiteY9" fmla="*/ 320071 h 346608"/>
                  <a:gd name="connsiteX10" fmla="*/ 172505 w 216630"/>
                  <a:gd name="connsiteY10" fmla="*/ 330902 h 3466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16630" h="346608">
                    <a:moveTo>
                      <a:pt x="172505" y="330902"/>
                    </a:moveTo>
                    <a:cubicBezTo>
                      <a:pt x="161674" y="330902"/>
                      <a:pt x="150842" y="326570"/>
                      <a:pt x="144343" y="317905"/>
                    </a:cubicBezTo>
                    <a:lnTo>
                      <a:pt x="27363" y="200924"/>
                    </a:lnTo>
                    <a:cubicBezTo>
                      <a:pt x="12199" y="183594"/>
                      <a:pt x="12199" y="157598"/>
                      <a:pt x="29529" y="142434"/>
                    </a:cubicBezTo>
                    <a:lnTo>
                      <a:pt x="148676" y="27620"/>
                    </a:lnTo>
                    <a:cubicBezTo>
                      <a:pt x="163840" y="12456"/>
                      <a:pt x="189836" y="12456"/>
                      <a:pt x="207166" y="27620"/>
                    </a:cubicBezTo>
                    <a:cubicBezTo>
                      <a:pt x="222330" y="42784"/>
                      <a:pt x="222330" y="68780"/>
                      <a:pt x="207166" y="86110"/>
                    </a:cubicBezTo>
                    <a:lnTo>
                      <a:pt x="118348" y="172762"/>
                    </a:lnTo>
                    <a:lnTo>
                      <a:pt x="205000" y="261581"/>
                    </a:lnTo>
                    <a:cubicBezTo>
                      <a:pt x="220164" y="276745"/>
                      <a:pt x="220164" y="302740"/>
                      <a:pt x="205000" y="320071"/>
                    </a:cubicBezTo>
                    <a:cubicBezTo>
                      <a:pt x="192002" y="328736"/>
                      <a:pt x="183337" y="330902"/>
                      <a:pt x="172505" y="33090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799"/>
              </a:p>
            </p:txBody>
          </p:sp>
          <p:sp>
            <p:nvSpPr>
              <p:cNvPr id="82" name="Freeform: Shape 81">
                <a:extLst>
                  <a:ext uri="{FF2B5EF4-FFF2-40B4-BE49-F238E27FC236}">
                    <a16:creationId xmlns:a16="http://schemas.microsoft.com/office/drawing/2014/main" id="{5651A42A-E0D8-4BF2-9F48-0741A3604419}"/>
                  </a:ext>
                </a:extLst>
              </p:cNvPr>
              <p:cNvSpPr/>
              <p:nvPr/>
            </p:nvSpPr>
            <p:spPr>
              <a:xfrm>
                <a:off x="1948559" y="3361618"/>
                <a:ext cx="216630" cy="346608"/>
              </a:xfrm>
              <a:custGeom>
                <a:avLst/>
                <a:gdLst>
                  <a:gd name="connsiteX0" fmla="*/ 172221 w 216630"/>
                  <a:gd name="connsiteY0" fmla="*/ 330902 h 346608"/>
                  <a:gd name="connsiteX1" fmla="*/ 144059 w 216630"/>
                  <a:gd name="connsiteY1" fmla="*/ 317905 h 346608"/>
                  <a:gd name="connsiteX2" fmla="*/ 27079 w 216630"/>
                  <a:gd name="connsiteY2" fmla="*/ 198758 h 346608"/>
                  <a:gd name="connsiteX3" fmla="*/ 16247 w 216630"/>
                  <a:gd name="connsiteY3" fmla="*/ 170596 h 346608"/>
                  <a:gd name="connsiteX4" fmla="*/ 29245 w 216630"/>
                  <a:gd name="connsiteY4" fmla="*/ 142434 h 346608"/>
                  <a:gd name="connsiteX5" fmla="*/ 148392 w 216630"/>
                  <a:gd name="connsiteY5" fmla="*/ 27620 h 346608"/>
                  <a:gd name="connsiteX6" fmla="*/ 206882 w 216630"/>
                  <a:gd name="connsiteY6" fmla="*/ 27620 h 346608"/>
                  <a:gd name="connsiteX7" fmla="*/ 206882 w 216630"/>
                  <a:gd name="connsiteY7" fmla="*/ 86110 h 346608"/>
                  <a:gd name="connsiteX8" fmla="*/ 118063 w 216630"/>
                  <a:gd name="connsiteY8" fmla="*/ 172762 h 346608"/>
                  <a:gd name="connsiteX9" fmla="*/ 204715 w 216630"/>
                  <a:gd name="connsiteY9" fmla="*/ 261581 h 346608"/>
                  <a:gd name="connsiteX10" fmla="*/ 204715 w 216630"/>
                  <a:gd name="connsiteY10" fmla="*/ 320071 h 346608"/>
                  <a:gd name="connsiteX11" fmla="*/ 172221 w 216630"/>
                  <a:gd name="connsiteY11" fmla="*/ 330902 h 3466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16630" h="346608">
                    <a:moveTo>
                      <a:pt x="172221" y="330902"/>
                    </a:moveTo>
                    <a:cubicBezTo>
                      <a:pt x="161389" y="330902"/>
                      <a:pt x="150558" y="326570"/>
                      <a:pt x="144059" y="317905"/>
                    </a:cubicBezTo>
                    <a:lnTo>
                      <a:pt x="27079" y="198758"/>
                    </a:lnTo>
                    <a:cubicBezTo>
                      <a:pt x="20580" y="190093"/>
                      <a:pt x="16247" y="181428"/>
                      <a:pt x="16247" y="170596"/>
                    </a:cubicBezTo>
                    <a:cubicBezTo>
                      <a:pt x="16247" y="159765"/>
                      <a:pt x="20580" y="148933"/>
                      <a:pt x="29245" y="142434"/>
                    </a:cubicBezTo>
                    <a:lnTo>
                      <a:pt x="148392" y="27620"/>
                    </a:lnTo>
                    <a:cubicBezTo>
                      <a:pt x="163556" y="12456"/>
                      <a:pt x="189551" y="12456"/>
                      <a:pt x="206882" y="27620"/>
                    </a:cubicBezTo>
                    <a:cubicBezTo>
                      <a:pt x="222046" y="42784"/>
                      <a:pt x="222046" y="68780"/>
                      <a:pt x="206882" y="86110"/>
                    </a:cubicBezTo>
                    <a:lnTo>
                      <a:pt x="118063" y="172762"/>
                    </a:lnTo>
                    <a:lnTo>
                      <a:pt x="204715" y="261581"/>
                    </a:lnTo>
                    <a:cubicBezTo>
                      <a:pt x="219879" y="276745"/>
                      <a:pt x="219879" y="302740"/>
                      <a:pt x="204715" y="320071"/>
                    </a:cubicBezTo>
                    <a:cubicBezTo>
                      <a:pt x="191718" y="326570"/>
                      <a:pt x="180886" y="330902"/>
                      <a:pt x="172221" y="33090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799"/>
              </a:p>
            </p:txBody>
          </p:sp>
          <p:sp>
            <p:nvSpPr>
              <p:cNvPr id="83" name="Freeform: Shape 82">
                <a:extLst>
                  <a:ext uri="{FF2B5EF4-FFF2-40B4-BE49-F238E27FC236}">
                    <a16:creationId xmlns:a16="http://schemas.microsoft.com/office/drawing/2014/main" id="{5FBA6BC8-BC00-42B5-968C-F1CE87FE7A66}"/>
                  </a:ext>
                </a:extLst>
              </p:cNvPr>
              <p:cNvSpPr/>
              <p:nvPr/>
            </p:nvSpPr>
            <p:spPr>
              <a:xfrm>
                <a:off x="1737887" y="3355119"/>
                <a:ext cx="216630" cy="346608"/>
              </a:xfrm>
              <a:custGeom>
                <a:avLst/>
                <a:gdLst>
                  <a:gd name="connsiteX0" fmla="*/ 170596 w 216630"/>
                  <a:gd name="connsiteY0" fmla="*/ 333069 h 346608"/>
                  <a:gd name="connsiteX1" fmla="*/ 142434 w 216630"/>
                  <a:gd name="connsiteY1" fmla="*/ 320071 h 346608"/>
                  <a:gd name="connsiteX2" fmla="*/ 27620 w 216630"/>
                  <a:gd name="connsiteY2" fmla="*/ 200924 h 346608"/>
                  <a:gd name="connsiteX3" fmla="*/ 27620 w 216630"/>
                  <a:gd name="connsiteY3" fmla="*/ 142434 h 346608"/>
                  <a:gd name="connsiteX4" fmla="*/ 146767 w 216630"/>
                  <a:gd name="connsiteY4" fmla="*/ 27620 h 346608"/>
                  <a:gd name="connsiteX5" fmla="*/ 205257 w 216630"/>
                  <a:gd name="connsiteY5" fmla="*/ 27620 h 346608"/>
                  <a:gd name="connsiteX6" fmla="*/ 205257 w 216630"/>
                  <a:gd name="connsiteY6" fmla="*/ 86110 h 346608"/>
                  <a:gd name="connsiteX7" fmla="*/ 116439 w 216630"/>
                  <a:gd name="connsiteY7" fmla="*/ 172762 h 346608"/>
                  <a:gd name="connsiteX8" fmla="*/ 203091 w 216630"/>
                  <a:gd name="connsiteY8" fmla="*/ 261581 h 346608"/>
                  <a:gd name="connsiteX9" fmla="*/ 203091 w 216630"/>
                  <a:gd name="connsiteY9" fmla="*/ 320071 h 346608"/>
                  <a:gd name="connsiteX10" fmla="*/ 170596 w 216630"/>
                  <a:gd name="connsiteY10" fmla="*/ 333069 h 3466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16630" h="346608">
                    <a:moveTo>
                      <a:pt x="170596" y="333069"/>
                    </a:moveTo>
                    <a:cubicBezTo>
                      <a:pt x="159765" y="333069"/>
                      <a:pt x="148933" y="328736"/>
                      <a:pt x="142434" y="320071"/>
                    </a:cubicBezTo>
                    <a:lnTo>
                      <a:pt x="27620" y="200924"/>
                    </a:lnTo>
                    <a:cubicBezTo>
                      <a:pt x="12456" y="185760"/>
                      <a:pt x="12456" y="159765"/>
                      <a:pt x="27620" y="142434"/>
                    </a:cubicBezTo>
                    <a:lnTo>
                      <a:pt x="146767" y="27620"/>
                    </a:lnTo>
                    <a:cubicBezTo>
                      <a:pt x="161931" y="12456"/>
                      <a:pt x="187927" y="12456"/>
                      <a:pt x="205257" y="27620"/>
                    </a:cubicBezTo>
                    <a:cubicBezTo>
                      <a:pt x="220421" y="42784"/>
                      <a:pt x="220421" y="68780"/>
                      <a:pt x="205257" y="86110"/>
                    </a:cubicBezTo>
                    <a:lnTo>
                      <a:pt x="116439" y="172762"/>
                    </a:lnTo>
                    <a:lnTo>
                      <a:pt x="203091" y="261581"/>
                    </a:lnTo>
                    <a:cubicBezTo>
                      <a:pt x="218255" y="276745"/>
                      <a:pt x="218255" y="302740"/>
                      <a:pt x="203091" y="320071"/>
                    </a:cubicBezTo>
                    <a:cubicBezTo>
                      <a:pt x="192259" y="328736"/>
                      <a:pt x="181428" y="333069"/>
                      <a:pt x="170596" y="33306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799"/>
              </a:p>
            </p:txBody>
          </p:sp>
          <p:sp>
            <p:nvSpPr>
              <p:cNvPr id="84" name="Freeform: Shape 83">
                <a:extLst>
                  <a:ext uri="{FF2B5EF4-FFF2-40B4-BE49-F238E27FC236}">
                    <a16:creationId xmlns:a16="http://schemas.microsoft.com/office/drawing/2014/main" id="{36AE3BFC-F87D-4AF3-9E87-2C0D6B1618C9}"/>
                  </a:ext>
                </a:extLst>
              </p:cNvPr>
              <p:cNvSpPr/>
              <p:nvPr/>
            </p:nvSpPr>
            <p:spPr>
              <a:xfrm>
                <a:off x="1526131" y="3355119"/>
                <a:ext cx="216630" cy="324945"/>
              </a:xfrm>
              <a:custGeom>
                <a:avLst/>
                <a:gdLst>
                  <a:gd name="connsiteX0" fmla="*/ 172221 w 216630"/>
                  <a:gd name="connsiteY0" fmla="*/ 328736 h 324945"/>
                  <a:gd name="connsiteX1" fmla="*/ 144059 w 216630"/>
                  <a:gd name="connsiteY1" fmla="*/ 315738 h 324945"/>
                  <a:gd name="connsiteX2" fmla="*/ 27079 w 216630"/>
                  <a:gd name="connsiteY2" fmla="*/ 198758 h 324945"/>
                  <a:gd name="connsiteX3" fmla="*/ 16247 w 216630"/>
                  <a:gd name="connsiteY3" fmla="*/ 170596 h 324945"/>
                  <a:gd name="connsiteX4" fmla="*/ 29245 w 216630"/>
                  <a:gd name="connsiteY4" fmla="*/ 142434 h 324945"/>
                  <a:gd name="connsiteX5" fmla="*/ 148392 w 216630"/>
                  <a:gd name="connsiteY5" fmla="*/ 27620 h 324945"/>
                  <a:gd name="connsiteX6" fmla="*/ 206882 w 216630"/>
                  <a:gd name="connsiteY6" fmla="*/ 27620 h 324945"/>
                  <a:gd name="connsiteX7" fmla="*/ 206882 w 216630"/>
                  <a:gd name="connsiteY7" fmla="*/ 86110 h 324945"/>
                  <a:gd name="connsiteX8" fmla="*/ 118063 w 216630"/>
                  <a:gd name="connsiteY8" fmla="*/ 172762 h 324945"/>
                  <a:gd name="connsiteX9" fmla="*/ 204715 w 216630"/>
                  <a:gd name="connsiteY9" fmla="*/ 261581 h 324945"/>
                  <a:gd name="connsiteX10" fmla="*/ 204715 w 216630"/>
                  <a:gd name="connsiteY10" fmla="*/ 320071 h 324945"/>
                  <a:gd name="connsiteX11" fmla="*/ 172221 w 216630"/>
                  <a:gd name="connsiteY11" fmla="*/ 328736 h 3249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16630" h="324945">
                    <a:moveTo>
                      <a:pt x="172221" y="328736"/>
                    </a:moveTo>
                    <a:cubicBezTo>
                      <a:pt x="161389" y="328736"/>
                      <a:pt x="150558" y="324403"/>
                      <a:pt x="144059" y="315738"/>
                    </a:cubicBezTo>
                    <a:lnTo>
                      <a:pt x="27079" y="198758"/>
                    </a:lnTo>
                    <a:cubicBezTo>
                      <a:pt x="20580" y="190093"/>
                      <a:pt x="16247" y="181428"/>
                      <a:pt x="16247" y="170596"/>
                    </a:cubicBezTo>
                    <a:cubicBezTo>
                      <a:pt x="16247" y="159765"/>
                      <a:pt x="20580" y="148933"/>
                      <a:pt x="29245" y="142434"/>
                    </a:cubicBezTo>
                    <a:lnTo>
                      <a:pt x="148392" y="27620"/>
                    </a:lnTo>
                    <a:cubicBezTo>
                      <a:pt x="163556" y="12456"/>
                      <a:pt x="189551" y="12456"/>
                      <a:pt x="206882" y="27620"/>
                    </a:cubicBezTo>
                    <a:cubicBezTo>
                      <a:pt x="222046" y="42784"/>
                      <a:pt x="222046" y="68780"/>
                      <a:pt x="206882" y="86110"/>
                    </a:cubicBezTo>
                    <a:lnTo>
                      <a:pt x="118063" y="172762"/>
                    </a:lnTo>
                    <a:lnTo>
                      <a:pt x="204715" y="261581"/>
                    </a:lnTo>
                    <a:cubicBezTo>
                      <a:pt x="219879" y="276745"/>
                      <a:pt x="219879" y="302740"/>
                      <a:pt x="204715" y="320071"/>
                    </a:cubicBezTo>
                    <a:cubicBezTo>
                      <a:pt x="191718" y="326570"/>
                      <a:pt x="183052" y="328736"/>
                      <a:pt x="172221" y="328736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799"/>
              </a:p>
            </p:txBody>
          </p:sp>
        </p:grpSp>
        <p:sp>
          <p:nvSpPr>
            <p:cNvPr id="85" name="Oval 84">
              <a:extLst>
                <a:ext uri="{FF2B5EF4-FFF2-40B4-BE49-F238E27FC236}">
                  <a16:creationId xmlns:a16="http://schemas.microsoft.com/office/drawing/2014/main" id="{D8A55BB9-1AE2-4E4F-9B42-30720DB538DB}"/>
                </a:ext>
              </a:extLst>
            </p:cNvPr>
            <p:cNvSpPr/>
            <p:nvPr/>
          </p:nvSpPr>
          <p:spPr>
            <a:xfrm>
              <a:off x="1987777" y="4775695"/>
              <a:ext cx="184106" cy="193919"/>
            </a:xfrm>
            <a:prstGeom prst="ellipse">
              <a:avLst/>
            </a:prstGeom>
            <a:solidFill>
              <a:schemeClr val="accent1">
                <a:alpha val="72000"/>
              </a:schemeClr>
            </a:solidFill>
            <a:ln w="317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16" tIns="45708" rIns="91416" bIns="457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799"/>
            </a:p>
          </p:txBody>
        </p:sp>
      </p:grpSp>
      <p:sp>
        <p:nvSpPr>
          <p:cNvPr id="86" name="Cross 85">
            <a:extLst>
              <a:ext uri="{FF2B5EF4-FFF2-40B4-BE49-F238E27FC236}">
                <a16:creationId xmlns:a16="http://schemas.microsoft.com/office/drawing/2014/main" id="{A408D4A7-1693-473D-BA6D-7A4800A7B672}"/>
              </a:ext>
            </a:extLst>
          </p:cNvPr>
          <p:cNvSpPr/>
          <p:nvPr/>
        </p:nvSpPr>
        <p:spPr>
          <a:xfrm rot="1642289">
            <a:off x="7681974" y="2273622"/>
            <a:ext cx="295963" cy="295963"/>
          </a:xfrm>
          <a:prstGeom prst="plus">
            <a:avLst>
              <a:gd name="adj" fmla="val 43777"/>
            </a:avLst>
          </a:prstGeom>
          <a:solidFill>
            <a:schemeClr val="bg1"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99"/>
          </a:p>
        </p:txBody>
      </p:sp>
      <p:pic>
        <p:nvPicPr>
          <p:cNvPr id="12" name="Рисунок 11" descr="Изображение выглядит как внутренний, стол, сидит, игрушка&#10;&#10;Автоматически созданное описание">
            <a:extLst>
              <a:ext uri="{FF2B5EF4-FFF2-40B4-BE49-F238E27FC236}">
                <a16:creationId xmlns:a16="http://schemas.microsoft.com/office/drawing/2014/main" id="{E5172879-EF46-4E80-BD87-DA798D769DD5}"/>
              </a:ext>
            </a:extLst>
          </p:cNvPr>
          <p:cNvPicPr>
            <a:picLocks noGrp="1" noChangeAspect="1"/>
          </p:cNvPicPr>
          <p:nvPr>
            <p:ph type="pic" idx="12"/>
          </p:nvPr>
        </p:nvPicPr>
        <p:blipFill>
          <a:blip r:embed="rId2"/>
          <a:srcRect t="7636" b="7636"/>
          <a:stretch>
            <a:fillRect/>
          </a:stretch>
        </p:blipFill>
        <p:spPr/>
      </p:pic>
      <p:sp>
        <p:nvSpPr>
          <p:cNvPr id="88" name="Заголовок 1">
            <a:extLst>
              <a:ext uri="{FF2B5EF4-FFF2-40B4-BE49-F238E27FC236}">
                <a16:creationId xmlns:a16="http://schemas.microsoft.com/office/drawing/2014/main" id="{269E293A-56E6-4990-B39F-8904C1E7B6E9}"/>
              </a:ext>
            </a:extLst>
          </p:cNvPr>
          <p:cNvSpPr txBox="1">
            <a:spLocks/>
          </p:cNvSpPr>
          <p:nvPr/>
        </p:nvSpPr>
        <p:spPr>
          <a:xfrm>
            <a:off x="5546204" y="6218100"/>
            <a:ext cx="6958509" cy="667284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3600" b="1" kern="1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 в попугаях-то я гораздо длиннее!</a:t>
            </a:r>
          </a:p>
        </p:txBody>
      </p:sp>
    </p:spTree>
    <p:extLst>
      <p:ext uri="{BB962C8B-B14F-4D97-AF65-F5344CB8AC3E}">
        <p14:creationId xmlns:p14="http://schemas.microsoft.com/office/powerpoint/2010/main" val="187052282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28de39f749e5644328e2a043e3918274"/>
          <p:cNvPicPr>
            <a:picLocks noChangeAspect="1"/>
          </p:cNvPicPr>
          <p:nvPr/>
        </p:nvPicPr>
        <p:blipFill rotWithShape="1">
          <a:blip r:embed="rId2" cstate="print"/>
          <a:srcRect t="3376" r="1645"/>
          <a:stretch/>
        </p:blipFill>
        <p:spPr bwMode="auto">
          <a:xfrm>
            <a:off x="238546" y="4752528"/>
            <a:ext cx="2545086" cy="1916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546" y="188640"/>
            <a:ext cx="11799574" cy="1152128"/>
          </a:xfrm>
        </p:spPr>
        <p:txBody>
          <a:bodyPr>
            <a:noAutofit/>
          </a:bodyPr>
          <a:lstStyle/>
          <a:p>
            <a:pPr algn="ctr"/>
            <a:r>
              <a:rPr lang="ru-RU" sz="32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ОЦЕНКА РИСКА – НЕ САМОЦЕЛЬ!</a:t>
            </a:r>
            <a:br>
              <a:rPr lang="ru-RU" sz="32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2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МЕТОД И ЧИСЛОВОЕ ЗНАЧЕНИЕ НЕ КРИТИЧНЫ!</a:t>
            </a:r>
          </a:p>
        </p:txBody>
      </p:sp>
      <p:pic>
        <p:nvPicPr>
          <p:cNvPr id="4" name="Рисунок 3" descr="b_47161dc04125d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480377" y="4797152"/>
            <a:ext cx="2494013" cy="1916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s://i09.fotocdn.net/s10/57/public_pin_m/66/2457223480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07768" y="1812032"/>
            <a:ext cx="3937620" cy="2841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2855641" y="5085184"/>
            <a:ext cx="6552728" cy="144016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/>
          <a:p>
            <a:pPr algn="ctr">
              <a:lnSpc>
                <a:spcPct val="80000"/>
              </a:lnSpc>
              <a:spcBef>
                <a:spcPct val="0"/>
              </a:spcBef>
              <a:defRPr/>
            </a:pPr>
            <a:r>
              <a:rPr lang="ru-RU" sz="3300" b="1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ГЛАВНОЕ – ПОНИМАТЬ, ЗАЧЕМ МЫ ЭТО ДЕЛАЕМ, И ПОМНИТЬ ОБ ЭТОМ!</a:t>
            </a:r>
          </a:p>
        </p:txBody>
      </p:sp>
    </p:spTree>
    <p:extLst>
      <p:ext uri="{BB962C8B-B14F-4D97-AF65-F5344CB8AC3E}">
        <p14:creationId xmlns:p14="http://schemas.microsoft.com/office/powerpoint/2010/main" val="393083669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исунок 1">
            <a:extLst>
              <a:ext uri="{FF2B5EF4-FFF2-40B4-BE49-F238E27FC236}">
                <a16:creationId xmlns:a16="http://schemas.microsoft.com/office/drawing/2014/main" id="{BAA7E9B7-A555-472D-A296-CCA08140980C}"/>
              </a:ext>
            </a:extLst>
          </p:cNvPr>
          <p:cNvSpPr>
            <a:spLocks noGrp="1"/>
          </p:cNvSpPr>
          <p:nvPr>
            <p:ph type="pic" idx="1"/>
          </p:nvPr>
        </p:nvSpPr>
        <p:spPr/>
      </p:sp>
      <p:pic>
        <p:nvPicPr>
          <p:cNvPr id="3" name="Ролик 3 Napo in... risk assessment online">
            <a:hlinkClick r:id="" action="ppaction://media"/>
            <a:extLst>
              <a:ext uri="{FF2B5EF4-FFF2-40B4-BE49-F238E27FC236}">
                <a16:creationId xmlns:a16="http://schemas.microsoft.com/office/drawing/2014/main" id="{BB65E289-1799-4B13-B8A1-3EAFA0EC8B5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2289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354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Section Break Slide Master">
  <a:themeElements>
    <a:clrScheme name="ALLPPT-COLOR-A0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FD2906"/>
      </a:accent1>
      <a:accent2>
        <a:srgbClr val="FD2906"/>
      </a:accent2>
      <a:accent3>
        <a:srgbClr val="FD2906"/>
      </a:accent3>
      <a:accent4>
        <a:srgbClr val="FD2906"/>
      </a:accent4>
      <a:accent5>
        <a:srgbClr val="FD2906"/>
      </a:accent5>
      <a:accent6>
        <a:srgbClr val="FD2906"/>
      </a:accent6>
      <a:hlink>
        <a:srgbClr val="000000"/>
      </a:hlink>
      <a:folHlink>
        <a:srgbClr val="000000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ontents Slide Master">
  <a:themeElements>
    <a:clrScheme name="ALLPPT-COLOR-A0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FD2906"/>
      </a:accent1>
      <a:accent2>
        <a:srgbClr val="FD2906"/>
      </a:accent2>
      <a:accent3>
        <a:srgbClr val="FD2906"/>
      </a:accent3>
      <a:accent4>
        <a:srgbClr val="FD2906"/>
      </a:accent4>
      <a:accent5>
        <a:srgbClr val="FD2906"/>
      </a:accent5>
      <a:accent6>
        <a:srgbClr val="FD2906"/>
      </a:accent6>
      <a:hlink>
        <a:srgbClr val="000000"/>
      </a:hlink>
      <a:folHlink>
        <a:srgbClr val="000000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E54632"/>
        </a:solidFill>
        <a:ln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Cover and End Slide Master">
  <a:themeElements>
    <a:clrScheme name="ALLPPT-COLOR-A0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FD2906"/>
      </a:accent1>
      <a:accent2>
        <a:srgbClr val="FD2906"/>
      </a:accent2>
      <a:accent3>
        <a:srgbClr val="FD2906"/>
      </a:accent3>
      <a:accent4>
        <a:srgbClr val="FD2906"/>
      </a:accent4>
      <a:accent5>
        <a:srgbClr val="FD2906"/>
      </a:accent5>
      <a:accent6>
        <a:srgbClr val="FD2906"/>
      </a:accent6>
      <a:hlink>
        <a:srgbClr val="000000"/>
      </a:hlink>
      <a:folHlink>
        <a:srgbClr val="000000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1032</Words>
  <Application>Microsoft Office PowerPoint</Application>
  <PresentationFormat>Широкоэкранный</PresentationFormat>
  <Paragraphs>140</Paragraphs>
  <Slides>23</Slides>
  <Notes>0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23</vt:i4>
      </vt:variant>
    </vt:vector>
  </HeadingPairs>
  <TitlesOfParts>
    <vt:vector size="29" baseType="lpstr">
      <vt:lpstr>Arial</vt:lpstr>
      <vt:lpstr>Calibri</vt:lpstr>
      <vt:lpstr>Times New Roman</vt:lpstr>
      <vt:lpstr>Section Break Slide Master</vt:lpstr>
      <vt:lpstr>Contents Slide Master</vt:lpstr>
      <vt:lpstr>Cover and End Slide Master</vt:lpstr>
      <vt:lpstr>Презентация PowerPoint</vt:lpstr>
      <vt:lpstr>Передовой зарубежный опыт или хорошо забытое старое?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ОЦЕНКА РИСКА – НЕ САМОЦЕЛЬ! МЕТОД И ЧИСЛОВОЕ ЗНАЧЕНИЕ НЕ КРИТИЧНЫ!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Екатерина Анатольевна Кузнецова</dc:creator>
  <cp:lastModifiedBy>Екатерина Анатольевна Кузнецова</cp:lastModifiedBy>
  <cp:revision>4</cp:revision>
  <dcterms:created xsi:type="dcterms:W3CDTF">2021-12-14T22:34:18Z</dcterms:created>
  <dcterms:modified xsi:type="dcterms:W3CDTF">2021-12-14T23:27:57Z</dcterms:modified>
</cp:coreProperties>
</file>